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1283" r:id="rId2"/>
    <p:sldId id="1290" r:id="rId3"/>
    <p:sldId id="1292" r:id="rId4"/>
    <p:sldId id="575" r:id="rId5"/>
    <p:sldId id="1062" r:id="rId6"/>
    <p:sldId id="1291" r:id="rId7"/>
    <p:sldId id="1048" r:id="rId8"/>
    <p:sldId id="353" r:id="rId9"/>
    <p:sldId id="593" r:id="rId10"/>
    <p:sldId id="592" r:id="rId11"/>
    <p:sldId id="356" r:id="rId12"/>
    <p:sldId id="608" r:id="rId13"/>
    <p:sldId id="590" r:id="rId14"/>
    <p:sldId id="354" r:id="rId15"/>
    <p:sldId id="1085" r:id="rId16"/>
    <p:sldId id="1056" r:id="rId17"/>
    <p:sldId id="1288" r:id="rId18"/>
    <p:sldId id="1289" r:id="rId19"/>
    <p:sldId id="599" r:id="rId20"/>
    <p:sldId id="1284" r:id="rId21"/>
    <p:sldId id="1285" r:id="rId22"/>
    <p:sldId id="1286" r:id="rId23"/>
    <p:sldId id="1287" r:id="rId24"/>
    <p:sldId id="1102" r:id="rId25"/>
    <p:sldId id="578" r:id="rId26"/>
    <p:sldId id="1089" r:id="rId27"/>
    <p:sldId id="1090" r:id="rId28"/>
    <p:sldId id="633" r:id="rId29"/>
    <p:sldId id="634" r:id="rId30"/>
    <p:sldId id="1091" r:id="rId31"/>
    <p:sldId id="635" r:id="rId32"/>
    <p:sldId id="1092" r:id="rId33"/>
    <p:sldId id="581" r:id="rId34"/>
    <p:sldId id="1093" r:id="rId35"/>
    <p:sldId id="582" r:id="rId36"/>
    <p:sldId id="1094" r:id="rId37"/>
    <p:sldId id="628" r:id="rId38"/>
    <p:sldId id="1095" r:id="rId39"/>
    <p:sldId id="580" r:id="rId40"/>
    <p:sldId id="1096" r:id="rId41"/>
    <p:sldId id="584" r:id="rId42"/>
    <p:sldId id="1097" r:id="rId43"/>
    <p:sldId id="631" r:id="rId44"/>
    <p:sldId id="1098" r:id="rId45"/>
    <p:sldId id="632" r:id="rId46"/>
    <p:sldId id="1099" r:id="rId47"/>
    <p:sldId id="1100" r:id="rId48"/>
    <p:sldId id="586" r:id="rId49"/>
    <p:sldId id="579" r:id="rId50"/>
    <p:sldId id="1101" r:id="rId5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1D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392"/>
    <p:restoredTop sz="94944"/>
  </p:normalViewPr>
  <p:slideViewPr>
    <p:cSldViewPr snapToGrid="0" snapToObjects="1">
      <p:cViewPr varScale="1">
        <p:scale>
          <a:sx n="78" d="100"/>
          <a:sy n="78" d="100"/>
        </p:scale>
        <p:origin x="18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1T13:23:50.341"/>
    </inkml:context>
    <inkml:brush xml:id="br0">
      <inkml:brushProperty name="width" value="0.35" units="cm"/>
      <inkml:brushProperty name="height" value="2.1" units="cm"/>
      <inkml:brushProperty name="color" value="#FFC001"/>
      <inkml:brushProperty name="inkEffects" value="pencil"/>
    </inkml:brush>
  </inkml:definitions>
  <inkml:trace contextRef="#ctx0" brushRef="#br0">0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12T12:28:09.45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304 1286 24575,'0'-59'0,"20"-3"0,-4 8 0,34-11 0,8 8-492,-20 18 0,2 0 279,1 3 0,2 1 213,5-5 0,1 3 0,-5 11 0,1 1 0,11-10 0,6-1 0,6 10 0,6 1 0,-7 1 0,-12-2 0,-2 2 0,39-6 0,-13 8 343,-53 15-343,-1-4 0,-8 10 0,-6-4 0,-46 1 0,12-3 983,-48 1-899,21 0-84,-8 6 0,1 0 0,-1 0 0,0 0 0,0 0 0,0 0 0,8 0 0,2 0 0,9 0 0,6 5 0,8 1 0,2 6 0,10-1 0,-4 1 0,11-1 0,1 0 0,5 0 0,0-1 0,0 1 0,0-1 0,0 1 0,0-1 0,0 0 0,0 0 0,0 14 0,0 3 0,0 13 0,0-1 0,0 9 0,0 1 0,0 1 0,0-2 0,-6-9 0,5-6 0,-16-7 0,10-9 0,-16-6 0,-2-4 0,-1-2 0,-12-5 0,5 0 0,-7 0 0,0 0 0,7 0 0,3 0 0,11 0 0,2 0 0,6-5 0,0 4 0,5-9 0,-3 9 0,2-13 0,2 7 0,-6-15 0,4 3 0,-5-5 0,-5 0 0,3 0 0,-3 0 0,10-1 0,-4-6 0,4 5 0,-6-5 0,6 0 0,2 5 0,5-12 0,-5 12 0,3-12 0,-3 12 0,5-6 0,0 8 0,0 0 0,0 6 0,0 1 0,0 6 0,0 0 0,15 5 0,-1 1 0,15 16 0,3 11 0,14 31 0,8 3 0,-20-12 0,0 3-492,1 1 0,0 3 362,-3 6 1,-1 3-363,7 10 0,-2 2 96,-6-2 1,-2 1 395,6 5 0,-2 1 0,-6 6 0,-3-2 0,-4-21 0,-1 2 0,-4 2 0,0 6 0,-3-5 0,0 1 0,-1-2 0,4 17 0,1 1-354,-6-14 0,0-3 354,-1-14 0,1 0 0,-1 12 0,1 0 0,0-7 0,-1 1 0,1 5 0,0-1 0,0-10 0,-1 1 0,1 16 0,0 0 0,8 28 0,-12-35 0,0-1 0,9 31 0,-9-41 0,0 0 0,2 0 0,2-1 0,7 42-279,0-5 279,-1-17 983,-1-10-902,0-4 902,0-13-183,4-2 16,-4-9-816,4 0 342,0-11-342,-5 10 0,10-17 0,-10 10 0,4-10 0,0 4 0,-4 0 0,11 9 0,-10 6 0,5 8 0,-6-1 0,0 1 0,6-1 0,-4 1 0,10-1 0,-11-6 0,5 5 0,-7-12 0,0-1 0,0-2 0,-1-11 0,6 15 0,-5-13 0,-1 7 0,-6-10 0,-5 0 0,-9-5 0,-19-14 0,-16-23 0,-28-29-492,33 15 0,-1-5 29,-12-7 0,-1-4-29,-3-17 0,0-4 164,14 26 0,0 0 0,0-3 68,-3-9 0,1-3 0,0 1 260,4 5 0,0-1 0,2 3-492,-14-16 0,2-1 53,4-8 1,2 3 438,7 26 0,1 1-302,-3-15 1,1 1 301,6 18 0,2 3 0,4 4 0,1 3 983,-20-26-592,14 10 592,-4 10 0,14 10 0,-3 7 0,10 8 0,-9 2-150,10 5-833,-4-6 0,5-1 0,0 7 0,5-5 0,-3 5 0,3-7 0,0 1 0,-4 0 0,5 0 0,-1-1 0,-4-5 0,4 4 0,0 1 0,1 2 0,1 11 0,4-5 0,-4 6 0,5 0 0,0 1 0,0 0 0,10 0 0,-3-1 0,9 0 0,-5 0 0,1-13 0,-6-3 0,7-40 0,-5 21 0,1-38 0,4 23 0,-12-7 0,13 1 0,-13 17 0,6 2 0,-2 15 0,-4 8 0,9 8 0,-4 11 0,5 1 0,0 5 0,6 18 0,14 31 0,9 34 0,-14-22 0,2 4-122,5 13 0,-1-3 1,3 13-1,1-7 1</inkml:trace>
  <inkml:trace contextRef="#ctx0" brushRef="#br0" timeOffset="2011">1304 2617 24575,'0'-44'0,"0"4"0,0 2 0,0 3 0,0-20 0,0-14 0,0-23-492,0 30 0,0-3 184,0-3 0,0-3 308,0-12 0,0-1-492,0 0 0,0-2 0,0-12 0,0-2 267,0 8 0,0 1-267,0 10 0,0 2 328,0 5 1,0 3 163,0 6 0,0 3-219,0 8 0,0 0 219,0-3 0,0 2 983,0-14-719,0 11 719,0 17 0,0 11 0,0 26-4,0 31-979,0 34 0,0-13 0,0 5-492,0 8 0,0 4 452,0 10 0,0 4 40,0 4 0,0 4-328,0-18 0,1 3 0,-2 0 0,-1-4 0,-2-1 0,0 2 39,1 7 1,0 2 0,-3-1 288,-3-1 0,-2 1 0,0-5 0,0 11 0,0 1 0,-3 3 0,-3 5 0,4-9 0,7-20 0,-1 0-328,-3 9 0,-1 8 0,1-8 63,5-11 1,0-4 64,-3 6 1,-2 0 199,1-6 0,1-3 0,-1 28 983,-6 3-728,14-34 728,-6 6 0,1-17 0,4-8 0,-3-1 0,5-7-735,0-6-248,0 5 0,0-11 0,0 5 0,0-6 0,0 0 0,0 0 0,0 6 0,0-5 0,0 11 0,0-5 0,0 6 0,0 0 0,0 0 0,0 0 0,5 0 0,2 7 0,6 2 0,0 0 0,12-1 0,-4-1 0,17-3 0,-3 11 0,25 9 0,-15-10 0,16 15 0,-28-25 0,8 13 0,-14-8 0,6 1 0,-8-3 0,-6-7 0,-2 7 0,-5-11 0,1 9 0,-2-16 0,0 9 0,-4-9 0,3 9 0,-8-10 0,8 5 0,-9 0 0,4-5 0,0 5 0,-4-6 0,4 0 0,-1-5 0,2-2 0</inkml:trace>
  <inkml:trace contextRef="#ctx0" brushRef="#br0" timeOffset="14714">3162 7667 24575,'0'-66'0,"0"-12"0,0-3-984,0-12 492,0 33 0,0-1 443,0-3 1,0 2 48,0-36 0,0 6 0,0 0-492,0 38 0,0 0 282,0-35 0,0-3 210,0 23 0,0 2 0,0-3 0,0 0 0,0-8 0,0 3 0,0 20 0,0 1 22,0-12 0,0 2-22,0-21 0,0 30 0,0-1 0,0-34 0,0-7-284,0 26 284,0-15 0,0 26 915,0-6-915,0-1 983,0 7-377,0-16-606,0 7 0,7-9 0,-5-10 0,11 8 0,-11-7 0,5-1 0,0 9 341,-5-19-341,4 18 0,-6-8 0,7 10 0,-5 0 0,5 0 0,-1 0 0,-4 1 0,12-2 0,-5 2 0,-1-1 0,6-1 0,-12 2 0,12-1 0,-6 1 0,8-1 0,-8 23 0,1-2 0,-1 6 0,1-4 0,4-36 0,-1-1 0,-6 35 0,0 0-291,6-26 0,-1 0 291,-6 31 0,0 1 0,3-12 0,2 0 0,-2 6 0,1 1 0,0-1 0,-1 2-204,0 4 1,1 2 203,7-42 0,0 4 0,-1 9 0,-6 17 0,4-3 0,-11 22 496,4 1-496,-6 10 919,0 13-919,0 1 438,0 7-438,0-21 0,-12 3 0,-3-28 0,-12 15 0,-11-34 0,-1 11 0,18 17 0,0-3-212,-3 5 1,1 0 211,-11-45 0,14 41 0,-1 0 0,-11-41 0,0 0 0,7 3 0,1-1 0,9 16 0,-1-5 0,8 28 0,-4 1 0,10 15 0,-4 2 0,6 13 0,-4 1 423,3 15-423,-4 27 0,5 4 0,0 22 0,0 14 0,0-2 0,0 15 0,0-24 0,0 1-807,0 44 807,0-41 0,0 1 0,0-5 0,0 0 0,0-4 0,0 1 0,0 0 0,0 0 0,0 5 0,0 0-123,0 33 123,0-10 0,0-13 0,0-17 0,0-1 0,0-15 0,0-8 802,-5-8-802,-1-6 128,-5 0-128,0-5 0,0-2 0,0 1 0,5 1 0,1 5 0,5 12 0,0 11 0,0 25 0,0 20 0,0-30 0,0 4-492,-1 9 0,2 3 467,3 4 1,0 1 24,-3-10 0,0-1 0,7 7 0,0-1 0,-7-12 0,0-1 0,7 11 0,0 0 0,-3-11 0,-1-1 0,0 5 0,1-3 0,8 18 0,-11 5 0,4-26 0,0-9 0,-5-10 0,4-13 983,0-1-933,-4-16-50,4-22 0,-5-25 0,0-33 0,-7 30 0,-2-3-492,0-10 0,-3-4 246,-10-15 1,-4-3-247,1-1 0,-1-3 164,5 15 0,0-3 0,-2 1 37,-1 6 1,-1 2 0,1-2 290,1-7 0,0-1 0,0-1 0,-1 3 0,-2 0 0,2 0 0,1-3 0,1 0 0,1 0 0,2 5 0,1 0 0,0 4 0,-7-16 0,1 4-492,4-6 0,1 5 290,2 27 0,0 0-95,2-14 1,1 1 296,-3 15 0,2 4 983,-3-30-865,-3 13 865,2 23 0,4 4 0,-8 20 0,5 7 0,-7 7-704,1 5-279,0 0 0,-7 0 0,5 0 0,-5 0 0,6 0 0,7 5 0,-5 1 0,11 5 0,-5-4 0,11 3 0,1-4 0,-1 11 0,5 1 0,-4 30 0,5 16 0,0 27-492,0-31 0,0 4 417,-2-2 0,4 3-417,10 24 0,4 3 0,0-1 0,4 3 164,2-19 0,4 3 0,2 0 0,1 1 0,2 1 0,1 1 0,2 3 0,0 0 0,2 0 0,2-2 0,1 0 0,1 0 286,0-2 1,2 0 0,0-2 41,-2-5 0,2-1 0,-1-5-492,9 10 0,2-4 356,6 6 1,2-2 14,-1-15 1,1-3 120,-11-7 0,1-2 0,8 6 0,-4-8 983,-2-17-186,-9-3 186,-18-21 0,-8-2 0,-7-5 0,1-5 0,-5-30 0,-1-24-493,-4 5 0,-2-6-982,2-3 0,-2-4 84,-6-14 1,-4-4 407,1-12 0,-4-2-328,-2 31 0,-2 1 0,0-2 0,3-6 0,1-1 0,-3 0 0,-3 4 0,-2 0 0,2 1 315,4 2 1,2 1-1,-1 4-479,-8-12 0,0 2 336,-1-7 0,0 4 156,7 22 0,-2 3-271,-2-12 0,-2 1 271,2 14 0,1 3 983,-12-31-640,2 25 640,5 12 0,6 9 0,0 18 0,-3-4 0,9 16-608,-4-4-364,6 5-11,0 0 0,5 10 0,1 28 0,5 26 0,0-10 0,0 6-492,-1 10 0,2 3 112,11 15 1,4 5 51,-2-17 0,3 2 0,2 0 0,4 0 0,4 0 0,2 2 0,5 11 0,2 2 0,-1-5 161,-9-21 0,-1-3 0,2 1-161,4 6 0,1 1 0,-1-5-50,3 2 1,-1-3-110,0 10 0,1-2 487,-3-18 0,-1-4 983,12 38-797,-7-31 797,-14-18 0,-3-17 0,-11-7 0,-17-11 0,-28-8 0,-31-38-562,8 2 0,-1-8-913,8-8 0,0-7 164,2 6 0,-2-3 0,2-2 0,7 4 0,2-1 0,0-3 0,-7-11 0,-1-2 0,3 2-164,-7-10 0,2 2 164,11 16 0,0 0 0,4 2-164,2-6 0,1 2 0,-13-5 0,0 1 15,14 4 0,3 5 1460,-18-17-94,17 10 94,14 34 0,6 8 0,5 22 0,10 57-492,19 3 1,8 10-820,-4-6 0,2 5 0,3 5 82,-1-4 0,4 3 0,1 2 0,2 0 133,5 5 1,2 1 0,1-1 0,-1-1-134,-6-9 0,-2-1 0,1 0 0,3 1 0,8 12 0,5 3 0,-1-2 0,-4-9-246,13 10 0,-1-3 164,-7-3 0,2 5 0,-4-8-164,-1-7 0,-3-4 0,7 9 0,-1-2 195,-15-16 0,-3-5 1280,21 19 0,-22-31 0,-16-18 0,-26-15 0,-20-19 0,-46-34-492,30 14 1,-2-6-1,-12-19 1,-2-5-235,-5-4 1,-1-4-586,22 17 0,1-4 0,-1 0 0,-2 2 0,-1-1 0,1-2 0,-3-7 0,0-1 0,3 2 282,-3-8 0,0-2 46,-2-3 0,-5-6 0,8 10 0,16 21 0,1 1-328,-6-10 0,-5-6 0,4 8 288,6 14 1,4 4-150,-1-13 1,1 2 188,-26-20 983,22 9-36,4 34 36,10 3 0,6 17 0,16 47-492,15 15 1,9 12-280,2 6 1,5 9-1,4 3-458,0-4 0,3 3 0,3 3 0,0 2 49,-4-5 0,2 3 1,0 2-1,1-2 0,-2-4-49,5 5 0,-1-4 0,-1-1 0,0 0 0,-3-1 0,0-1 0,-1-1 0,-1-3-82,4 5 0,-1-3 0,-1-2 0,-6-11 0,0-3 0,-1 2 0,2 8 0,0 1 0,-2-5-164,3 2 0,-2-7-492,14 29 1967,-21-37 0,-16-24 0,-28-13 0,-27-37 0,-25-13-492,24 0 1,0-7-521,-2-9 1,-2-6 28,1 1 0,-2-5 0,3 0 0,-6-20 0,0-4-328,2 6 0,-4-6 0,4 2 0,14 14 0,3 2 0,-1-3 0,-7-15 0,0-4 0,0-1 298,9 23 0,0-1 0,1 0 0,0 0 30,-7-20 0,1 0 0,2 1 0,1 4 0,1 0 0,2 1-328,3 6 0,1 1 0,3 4-9,-3-4 1,2 2-156,-1-11 0,1 4 408,7 28 0,0 3 575,-1-6 1,2 2 180,-10-34 311,4 31 0,9 18 0,6 16 0,29 57-492,13 11 1,7 11-820,-3 6 0,2 8 0,3 4 82,0-4 0,4 3 0,1 1 0,-3 0 0,-6-4 0,-2-1 0,-1 2 0,1 1 0,8 14 0,1 3 0,-1-1 0,-5-7-82,-8-8 0,-4-6 0,2 4 82,1 1 0,2 4 0,-1 0 0,-3-6-246,8 22 0,-1-3 164,-9-22 0,2 1 0,-2-4-164,2 6 0,-4-6 1475,7 28 0,-17-39 0,-10-18 0,-26-21 0,-13-35 0,-26-32-492,21 14 1,0-6-1,-4-11 1,-1-3-1,-10-7 1,-2-4-264,20 16 0,1-3 1,-2-1-229,-5-1 0,-3 0 0,2-3-328,4-7 0,1-3 0,0 0 0,-4 4 0,0-1 0,2 0 0,3-3 0,2-2 0,3 4-164,-8-14 0,3 2 17,0-5 1,4 3 63,9 27 0,1 2 411,-1-7 0,0 2 491,5 10 1,2 3-111,-13-22 602,14 21 0,2 25 0,7 8 0,6 50 0,27 53-927,-6-29 0,3 9 0,5 4-302,2-2 0,5 5 0,2 2 0,3 2 49,-2-5 0,2 2 1,2 1-1,1 2 0,0 2 33,-1-3 0,0 3 0,2 2 0,-1 0 0,0-2 0,-2-4-33,-1 0 0,0-3 1,-2-2-1,1 0 0,-1 0-49,8 17 0,1 0 0,-2-2 0,-1-4-82,2 2 0,-1-4 0,-1-3 0,-7-12 0,-1-2 0,0 1 0,4 5 0,1 1 0,-2-5-164,5 9 0,-4-8-145,11 20 637,-14-38 983,-21-24 0,-11-37 0,-33-34-492,-3-11 1,-6-12-165,5 11 1,-3-4 0,-1-1-99,-2 1 0,-2 0 0,-2-7-475,0-7 0,-2-7 0,0-2 0,0 3 0,4 15 0,1 3 0,0-1 0,-1-4 92,1-3 0,-2-4 1,-1-2-1,2 1 0,3 6-92,0 2 0,3 5 0,0 1 0,0-3 0,-5-13 0,0-3 0,1 2 0,2 9-246,-8-11 0,1 1 164,0-4 0,-3-7 0,3 10 30,2 11 1,1 5 769,-7-16 0,1 2-472,13 22 0,2 6 0,-20-28 983,16 31 0,7 17 0,9 22 0,1 6 0,11 24 0,1 77-492,3-24 1,4 10-725,12 0 1,6 9 0,2 2 232,-3-10 0,2 2 0,2 1 0,4 2-197,2-8 0,5 2 1,1 1-1,0-2 0,-2-2-49,2 8 0,-2-2 0,0-1 0,3 3 49,0-6 0,4 5 1,0-1-1,-3-4 0,-4-7-131,-3-2 0,-5-7 0,4 5 82,5 4 0,5 7 0,-1-1 0,-4-7-246,4 18 0,-2-4 164,-5-20 0,3 1 0,-3-4 255,-1 10 0,-1-6 564,-3-17 1,-2-4 491,-1 15 0,-3-22 0,-9-21 0,1-1 0,-58-51 0,-2-19-492,-9-7 1,-5-8-1,1-2 1,0-4-324,18 16 1,-1-3-1,0-1-168,-7-4 0,-1-1 0,1-1-328,5-2 0,1-1 0,0-1 0,-2-5 0,0-1 0,4 4-164,-6-7 0,4 1 164,12 16 0,2-3 0,3 7-110,0 3 1,2 3 137,-7-16 0,2 1 300,8 16 0,2 4 983,-17-28 0,16 25 0,2 12 0,13 22 0,2 31 0,39 56-492,-3-2 1,7 9-820,4-3 0,6 5 0,4 5 131,-11-19 0,3 3 1,1 3-1,0-1 0,-2-3-49,5 9 0,-2-3 0,0 0 0,1 1 73,4 4 1,2 1 0,-2 0-1,-2-3 173,4 9 0,-3-3 0,-1-2-328,-5-12 0,0-2 0,0 1 0,1 6 0,1 1 0,-2-5 280,8 11 0,-4-6 48,-10-17 0,-4-4 0,9 21 0,-16-36 0,-20-14 0,-17-32 0,-34-30 0,-1-13 0,-3-9 491,3 3 1,-2-6-165,2 0 1,-2-6 0,2 0-308,7 5 1,3 1-1,-2-3-20,-8-12 0,-3-4 0,1-1-246,11 17 0,1-1 0,-1-2 0,0 1 153,-1 0 0,0-1 0,1 0 0,1-1 93,2-2 0,1-3 0,1 2 0,1 4 0,-4-1 0,2 4 0,0-2-328,3-5 0,1-2 0,1 6 187,-6 3 1,2 4 140,1-9 0,1 2-94,-1 15 1,2 5 93,-3-12 983,-3 21 0,16 27 0,1 3 0,11 40 0,1 55-492,4-16 1,2 8-820,0-4 0,2 5 0,3 3 0,6 8 0,4 2 0,3 4 82,-1-9 0,2 3 0,2 1 0,1-4 0,0-12 0,1-3 0,1 0 0,1 3 0,5 14 0,1 3 0,0 0 0,-1-5-82,1 3 0,-1-4 0,-1-2 0,0-7 0,-1-2 0,0-1 0,0 2 0,-2-1 0,0-5-164,1 1 0,1-5 983,4 8 1,-2-1-418,-8-12 0,-1-5 909,15 17 0,-15-22 0,-4-23 0,-6-10 0,-1-10 0,-26-38 0,-18-25-492,-13-9 1,-7-9-886,-1-7 1,0-4 393,15 29 0,-1 0 0,-1-3-328,-7-17 0,-2-3 0,3 2 0,8 14 0,2 2 0,-1-4 0,-10-19 0,-2-6 0,3 7-164,-2-4 0,3 2 164,10 15 0,0-2 0,3 7-164,-2 1 0,1 4 233,-6-13 0,2 2 750,10 17 1,2 4 40,-12-20 451,10 14 0,13 30 0,-1 9 0,14 52 0,43 48-812,-12-24 0,8 13 0,3 4 1,0-5-500,12 7 0,2-4 0,4 10 164,-13-16 0,3 7 0,2 4 0,1 2 0,0-3 0,-1-3-33,4 1 0,0-3 1,0-1-1,-1-1 0,-1 1 0,-4-2 0,-1 1 1,-1 0-1,0-2 0,-1-2-9,7 8 1,1-2 0,-2-2-1,-2-3-122,3 5 0,-1-4 0,-3-3 0,-7-10 0,-2-1 0,2-1 10,5 5 0,1 0 0,-3-3 318,7 11 0,-5-7-15,13 16 15,-16-29 983,-24-22 0,-16-22 0,-29-26 0,-40-38-492,21 15 1,-5-10-165,-4-7 1,-6-10 0,1 0-282,6 3 1,2-1 0,-2-2-293,10 10 0,-2-1 0,0-2 0,2 1 0,0-2 0,1-1 0,1 1 0,2 0-82,-6-15 0,2 1 0,-1-3 82,7 13 0,-2-4 0,2 0 0,0 0 231,2 2 0,1 0 0,0 0 0,2 0 15,3 0 0,1-1 0,1 1 0,-1 2 0,-8-17 0,1 2 0,2 4-328,10 15 0,1 3 0,1 3 148,-12-21 0,1 5-137,8 19 1,2 3 316,1 3 0,-2 1 983,-16-30 0,17 32 0,4 26 0,11 21 0,3 82-492,2-28 1,4 6-63,12 24 0,6 7-429,-7-22 0,2 2 0,4 0-328,10 2 0,5 0 0,0 2 0,-3 9 0,-2 2 0,3 0 208,6 4 0,3 0 0,-4 0 120,-7-3 0,-4 0 0,1-4-328,1-16 0,1-2 0,-3 0 30,-4 6 0,-2 1 0,0-6-194,7-2 0,-1-1 419,0 22 0,-2 0 449,-2-23 0,-1-2-376,-6 2 0,-3-4 983,11 23 0,-8-19 0,-2-11 0,-5-16 0,-3-6 0,-5-10 0,-14-10-149,-18-22-834,-29-37 0,16 10 0,-2-10-328,-2-13 0,-2-11 0,3 3 0,10 18 0,2 2 0,-2-5 82,-1-9 0,-3-8 0,2 0 0,6 9-98,-4-11 1,4 3 15,3 5 0,-2-4 0,2 5-164,-3-4 0,1 2 68,-2-8 0,1 3 424,6 16 0,2 4 0,-8-34 0,8 39 0,17 18 983,-2 58 0,30 60-492,6-3 1,7 10-812,-6-18 1,2 3-1,3 0 320,4 0 0,4 0 0,1 1 0,2 7 0,1 1 0,0-2 0,-1-7 0,-1-1 0,1-3 0,-6-8 0,1-1 0,0 0-328,5 7 0,1 1 0,-2-6 32,4 0 0,-1-3-196,7 17 0,-1-1 322,-8-22 1,-3-3 169,-8-5 0,-1-3 0,16 9 983,-12-14 0,-16-23 0,-1-1 0,-6-6 0,-42-38 0,-14-24-492,-2 1 1,-6-6-984,-1-10 0,-2-8 164,2-1 0,-3-9 0,3 4 0,14 19 0,3 2 0,-2-5 175,0-7 0,-3-8 1,1 0-1,4 4 153,1 1 0,3 2 0,1 1 0,2 0 0,-1 0 0,2 0-328,-1-1 0,1-1 0,2 6-112,-2-1 0,3 4 256,1-8 0,1 3 184,4 21 0,0 4 0,-3-18 0,3 24 983,8 24 0,6 49 0,1 58-801,9-30 0,4 9 1,2 4-511,4 13 0,3 5 0,4 4 82,3-8 0,3 4 0,2 2 0,2 0 49,-5-13 0,2 0 1,0 1-1,2 1 0,1 0 0,5 6 0,2 1 1,1 1-1,0-2 0,-2-3-49,2 5 0,-2-4 0,0 0 0,2 2 49,-5-10 0,2 4 1,1-1-1,-2-5 0,-2-8-131,1-4 0,-2-8 0,2 4 82,0 8 0,3 6 0,-1-1 0,-2-9-246,8 8 0,-2-4 164,-9-12 0,2 3 0,-3-6 230,1 1 0,-2-7 1081,10 18 0,-10-25 0,-11-18 0,-12-8 0,-5-11 0,-30-22 0,-10-17 0,-26-32 0,1-8-492,25 31 1,1-3-1,1-8 1,0 0-285,-8 1 0,2 2-645,15 1 0,0 0 438,-10-2 0,1 1 0,11 7 0,-1 0 0,-8-10 0,-1-1 0,4 2 0,2 0 0,-1 0 0,2 1 0,4 1 0,1 1 0,-1 4 0,1-1 0,-4-15 0,1 0 0,-14-26 0,18 33 0,2 3 0,-8-7 0,7 10 0,3 15 0,12 8 983,-3 8-449,29 69-534,16 18 0,-6-6 0,5 4-282,13 2 0,1-4 282,-14-10 0,0-2 0,15 6 0,0-2 0,-17-10 0,-1-1 0,12 6 0,0 0-290,-11-5 0,-1-2 290,1-4 0,0-2 0,13 21 0,-8-11 0,-3-9 0,-15-14 0,0 2 983,-8-16-499,0 4 143,0-7-627,-5 1 0,-1 0 0,-52-47 0,8 3 0,-7-8 0,-2-7-492,13 6 0,1-1 404,-10-2 0,0-2 88,5-11 0,3 0 0,1 17 0,0-1 0,-14-32 0,2-3-492,17 24 0,1 0 153,-16-23-1,2-4 340,14 11 0,4 2 0,6 14 0,0-1 0,-13-25 0,2 2-944,7-13 944,-5 17 0,2 0 0,7-21 0,3 40 0,0-2 0,7 5 0,-1 2-142,-19-31 142,12-6 0,-4 34 983,7 2-971,1 18 971,2 14-313,-1 1 313,6 6-880,-4 5 72,4 1-175,-5 0 0,1 4 0,-1-4 0,6 35 0,0 12 0,5 22 0,0 12 0,0-7 0,0 19 0,0-9 0,7 9 0,2-11 0,6 1 0,-6 0 0,4-9 0,-4 7 0,5-16 0,1 7 0,-1-10 0,1 0 0,-2-7 0,8 5 0,-7-20 0,6 11 0,-7-20 0,0 12 0,-2-18 0,2 9 0,-7-16 0,4 3 0,-9-5 0,4 0 0,-5 0 0,5-5 0,-4 9 0,9-13 0,-9 12 0,4-8 0,0 0 0,1 4 0,0-4 0,4 5 0,-4 0 0,4 0 0,1 0 0,1 6 0,-1-5 0,0 5 0,0-7 0,0 1 0,0 6 0,0-5 0,1 5 0,-1 0 0,0-5 0,1 11 0,0-5 0,0 6 0,0 0 0,0 0 0,5 1 0,2-1 0,0 7 0,4-6 0,-4 6 0,5-7 0,-5 7 0,4-5 0,-9 5 0,4-7 0,-6 0 0,-1-6 0,1 5 0,-1-11 0,1 5 0,-1 0 0,0-5 0,-5 5 0,4-7 0,-5 1 0,6-1 0,-1 0 0,0-4 0,-4 3 0,4-3 0,-4 1 0,5 2 0,0-3 0,-1 0 0,1 4 0,0-9 0,-5 9 0,4-9 0,-4 9 0,5-4 0,0 10 0,1 3 0,0 5 0,0 7 0,0-6 0,1 6 0,-1-7 0,0 0 0,0 1 0,0-7 0,-1-2 0,0-5 0,0 0 0,5 1 0,-3-1 0,3 0 0,-5 0 0,0 0 0,0 0 0,0-1 0,6 2 0,-5-1 0,5 0 0,-6 0 0,-1 0 0,1 0 0,1 5 0,5-3 0,-5 4 0,5-6 0,-6 0 0,0 0 0,0 0 0,0-5 0,-1 4 0,1-4 0,0 4 0,0-4 0,-1 4 0,1-9 0,0 9 0,0-4 0,0 5 0,0-1 0,0 1 0,-1 0 0,1 0 0,0 0 0,6 0 0,-5 0 0,5 1 0,-6-2 0,0-4 0,0 4 0,0-4 0,-1 0 0,1-1 0,-5 0 0,4-4 0,-4 9 0,4-9 0,-4 9 0,3-4 0,-4 4 0,6 0 0,-1 1 0,0-1 0,-4 0 0,3 1 0,-3-5 0,-1 3 0,4-28 0,-7 8 0,2-16 0,-4 4 0,0-2 0,0-1 0,6-12 0,1 5 0,6-7 0,-5 1 0,4-9 0,-11-2 0,12-7 0,-11-10 0,4-1 0,-6-10 0,0 1 0,0-1 0,0 0 0,0 0 0,0 9 0,0 2 0,0 1 0,0 6 0,0 2 0,0 10 0,0 0 0,0 7 0,0 0 0,0 3 0,0 12 0,0-5 0,0 7 0,0-1 0,-5 7 0,4-5 0,-4 11 0,5-5 0,0 0 0,0 5 0,-6-11 0,5 4 0,-4-5 0,-1-7 0,4 5 0,-3-11 0,-1 4 0,4-24 0,-10 12 0,11-12 0,-5 17 0,0 7 0,5-4 0,-4 4 0,5 0 0,0-5 0,-6 6 0,4-8 0,-4 7 0,0-5 0,5-3 0,-11-1 0,4-13 0,0 5 0,-5-7 0,5 0 0,-6-1 0,6 1 0,-5-1 0,5 1 0,-7-1 0,7 8 0,-5-5 0,6 13 0,-7-6 0,1 8 0,5 1 0,-9-18 0,14 12 0,-15-12 0,11 17 0,-1-7 0,2 12 0,0-11 0,5 20 0,-10 1 0,10 2 0,-9 10 0,9-3 0,-9 10 0,5 1 0,-6 5 0,6 37 0,0 5 0,5 38 0,0 7-492,0-31 0,0 2 470,0 0 0,0 1 22,0 17 0,0-2 0,0-20 0,0-1 0,0 20 0,0-1 0,0 24 0,0-34 0,0 0 0,0 37 0,0-17 0,0-6 0,0-18 0,0-9 0,0 7 0,0-21 0,0 11 983,0-14-938,0 8-45,0-1 0,0-6 0,0 5 0,-6-5 0,5 6 0,-11 1 0,10-8 0,-10 6 0,5-12 0,0 5 0,2 0 0,-1-5 0,5 5 0,-4-7 0,5 0 0,0 7 0,0-5 0,0 12 0,0-6 0,0 8 0,0 17 0,0-5 0,0 7 0,0-11 0,0-1 0,0-5 0,0 5 0,0-14 0,0 5 0,0-5 0,0-1 0,0-1 0,0 0 0,0-5 0,0 12 0,0-12 0,0 4 0,0-6 0,0 0 0,0 1 0,0-1 0,0 0 0,0 0 0,0 0 0,0 0 0,0 0 0,0 7 0,0 2 0,0 6 0,5 1 0,9 17 0,0-20 0,4 11 0,-7-30 0,1-1 0,-6-6 0,4 0 0,-9-1 0,4 1 0,-5-38 0,0-2 0,0-36 0,0-11 0,-21 5-739,1-26 739,-8 45 0,-2-1 0,6-3 0,0-3 0,-11-10 0,-2 0-492,3 3 0,2 0 230,3 3 1,1 0 261,-3 0 0,1 0 0,8 12 0,0-1-366,-4-9 1,0 0 365,4 14 0,1 1 0,-19-43-185,17 22 185,-4 10 647,12 14-647,-6-3 983,9 20-481,-1-5 311,7 7-813,-5 5 217,5-3-217,-6 3 0,0 1 0,6-5 0,-4 11 0,3-11 0,-4 11 0,-1-11 0,6 10 0,-5-9 0,5 9 0,-1-4 0,-3 11 0,9-4 0,-4 4 0,41 38 0,1 1 0,-7 5 0,3 3 0,4-2 0,-2-1 0,9 31 0,-9-27 0,2-1-416,13 31 416,7 2 0,-9-4 0,-5-17 0,-14-12 0,4-1 0,-14-14 0,-1-2 0,-1-1 0,-4-11 416,9 11-416,-9-5 0,10 6 0,-9 7 0,4 2 0,1 6 0,-5 0 0,5 1 0,0 0 0,-4-1 0,4 1 0,-6-1 0,0 1 0,0-1 0,1 1 0,-2-8 0,1 6 0,-1-12 0,-4 12 0,2-13 0,-8 6 0,8-7 0,-8 1 0,3-7 0,-5 4 0,5-3 0,-4-1 0,5 4 0,-6-9 0,5 9 0,-4-4 0,5 1 0,-1 3 0,2-4 0,5 13 0,7 19 0,-4-5 0,17 13 0,-9-10 0,19-3 0,-4 13 0,5-13 0,10 14 0,-5 12 0,-3-8 0,-6 14 0,-11-20 0,0-7 0,-1-3 0,-6-7 0,-3-7 0,-5-3 0,-2-11 0,1-3 0,-6-5 0,3 0 0,-8-5 0,4-1 0</inkml:trace>
  <inkml:trace contextRef="#ctx0" brushRef="#br0" timeOffset="16898">2895 7934 24575,'-62'-67'0,"5"-7"0,15 37 0,-9-16 0,11-4 0,-20 0 0,7 3 0,6-2 0,0 17 0,17-9 0,-3 19 0,8-1 0,1 17 0,5-4 0,2 5 0,0 6 0,5 1 0,-5 5 0,11 5 0,2 13 0,4 9 0,19 14 0,6 9 0,38 14 0,-13-7-492,-15-17 0,3 0 439,-1-5 0,0-1 53,24 32 0,-16-28 0,0-1 0,11 17-381,16 10 381,-19-10 0,-3-11 0,-7-1 0,-10-15 0,0 6 983,-9-15-897,-6 5 316,-1-10-402,0 4 0,-4 0 0,10-4 0,-4 10 0,-1-10 0,4 9 0,-3-9 0,-1 4 0,4-5 0,-9-1 0,3 0 0,-5 0 0,0 0 0,0 0 0,0 0 0,0-1 0,0 1 0,-1-5 0,-3 4 0,2-4 0,-3 0 0,5 4 0,0-4 0,0 5 0,-1-5 0,0-2 0</inkml:trace>
  <inkml:trace contextRef="#ctx0" brushRef="#br0" timeOffset="22096">626 2656 24575,'0'-42'0,"0"0"0,0 9 0,0-5 0,0 5 0,0-7 0,0 7 0,0-4 0,0 11 0,0-6 0,0 14 0,0-11 0,11 14 0,-4-9 0,10 18 0,0-10 0,-5 8 0,11-4 0,-11-3 0,11 12 0,-10-8 0,10 6 0,-11-2 0,11-5 0,-11-5 0,11 4 0,-10-4 0,10-1 0,-10 0 0,10-7 0,-5 1 0,6 0 0,1-7 0,0 5 0,-11 5 0,-3 11 0</inkml:trace>
  <inkml:trace contextRef="#ctx0" brushRef="#br0" timeOffset="31317">1762 1750 24575,'-7'-29'0,"-2"-5"0,-4 5 0,-3-4 0,6-7 0,-7-6 0,1-13 0,0-16 0,6 18 0,-4-13 0,12 22 0,-11-11 0,11 6 0,-6 1 0,7 17 0,-7-4 0,7 22 0,-3-5 0,1 12 0,-3-1 0,1-2 0,-7 9 0,8-4 0,-6 4 0,1 1 0,2 0 0,-5 3 0,5 0 0,-6 0 0,-2 0 0,-4 0 0,-9 0 0,-1 8 0,-5 1 0,0 4 0,-1 3 0,6-3 0,1-1 0,5-1 0,4-3 0,0-1 0,8 0 0,1 0 0,0-1 0,3 4 0,-11 2 0,0 12 0,-5-6 0,-9 12 0,7-8 0,-11 5 0,4 0 0,1-5 0,2-1 0,6-6 0,-1 0 0,5-3 0,1-1 0,7-4 0,-2 0 0,5-4 0,1 3 0,-1-2 0,6 5 0,-4 4 0,6 1 0,0 3 0,-3 2 0,2-4 0,-3 3 0,4 0 0,0-2 0,0 2 0,0 0 0,0-3 0,0 4 0,0-1 0,0-3 0,0 7 0,4-3 0,4 5 0,4-1 0,3 0 0,1 0 0,-5-3 0,4 2 0,-7-7 0,3 0 0,-5-5 0,1-4 0,-4 0 0,6 1 0,-3-4 0,4 0 0,2-6 0,-5 0 0,2-1 0,1-2 0,-3 6 0,-29 19 0,3-6 0,-34 24 0,13-22 0,-6 6 0,0-11 0,6 3 0,6-5 0,9 0 0,7-4 0,7-1 0,1-3 0,56-16 0,-11-1 0,61-13 0,-25-5-498,18 5 498,-43 10 0,0 0 0,46-19 0,-43 21 0,-1 0 0,1-4 0,-1 0 0,43-13 0,-43 17 0,1 1 0,40-15 0,-24 14 0,12-2 0,-28 10 0,11 0 0,-14 5 0,-7 1 498,-14 4-498,-2 0 0,-12 0 0,-1 0 0,-1 0 0,-2 0 0,5-3 0,-2-4 0,4-1 0,0-5 0,4 1 0,2-7 0,4 2 0,1-7 0,-1 3 0,2-5 0,-1 1 0,5-1 0,-3 0 0,8-1 0,-10 6 0,10-5 0,-6 8 0,12-8 0,-6 8 0,4-4 0,0 4 0,-4 5 0,10-4 0,-10 4 0,5-10 0,-1 5 0,-3-4 0,3 4 0,-4-3 0,5 2 0,-3-7 0,4 2 0,-11 2 0,1-3 0,-8 8 0,1 0 0,-5 3 0,-4 6 0,-2-2 0,-5 4 0,2-1 0,-4 0 0,0 1 0,1-4 0,-1 3 0,1-7 0,0 3 0,0-3 0,0 3 0,0-2 0,-1 3 0,-2-1 0,-1 2 0,-12-4 0,-4 5 0,-9-9 0,-6 4 0,-1-3 0,-6-5 0,-5-2 0,-8-11 0,-8-2 0,-7-6 0,0 0 0,-7-1 0,-6-1 0,15 8 0,-16-2 0,26 10 0,-9-2 0,13 6 0,13 3 0,6 8 0,8 2 0,2 7 0,7 1 0,2 3 0,-4 0 0,5 0 0,-13 0 0,9 6 0,-10 3 0,2 10 0,-5 2 0,0 4 0,-1 1 0,4 3 0,-2-3 0,7 2 0,0-3 0,6-2 0,6 0 0,2 0 0,3 6 0,0-5 0,0 9 0,0-4 0,3 0 0,11 5 0,-1-10 0,12 7 0,-9-12 0,0 0 0,-6-5 0,-6-6 0,-1-2 0</inkml:trace>
  <inkml:trace contextRef="#ctx0" brushRef="#br0" timeOffset="33218">745 3363 24575,'0'0'0</inkml:trace>
  <inkml:trace contextRef="#ctx0" brushRef="#br0" timeOffset="35417">648 3103 24575,'37'0'0,"12"0"0,-8 0 0,23 0 0,-16 0 0,31 0 0,-10 0 0,21 0-302,-38-1 0,1 2 302,41 8 0,-37-1 0,0 3 0,-8 2 0,0 3 0,5 4 0,0 1 0,-4-1 0,-1 1 0,1 4 0,-1 3 0,-4 0 0,-2 2 0,1 2 0,-1 1 0,-4 2 0,-1 0 0,3 1 0,-1-1 0,11 19 0,18 5 0,-27-14 0,8 1 0,-7-3 0,-11-11 0,-2-6 0,-10-7 604,-6-8-604,-4-1 0,-3-3 0,-1-4 0,6 0 0,-7-16 0,7 0 0,-11-9 0,2 0 0,0 7 0,-2-4 0,5 5 0,-5 0 0,5 0 0,-5-1 0,6-3 0,-7 3 0,7-7 0,-6 2 0,6-3 0,-6 4 0,6-4 0,-6 8 0,2-3 0,-3 3 0,0 1 0,0 3 0,0-2 0,-3 2 0,-8-4 0,-11-9 0,-9-3 0,-11-11 0,-4-17 0,-8-6-492,12 2 0,1-5 171,11 18 1,1-3 320,-15-28 0,-1-4 0,11 14 0,1-1-492,-3-13 0,-1-5 164,10 23 0,-1-2 0,2 1 198,-12-26-1,2-1 131,4-5 0,3 3 0,4 27 0,3 2-277,5-7 1,2 3 276,-12-24 0,16 38 0,1 0 0,-11-35 0,11 15 0,4 19 983,-2 10-581,7 16 581,-3 1 0,4 12 0,0-2-910,0 11-73,0-3 0,0 1 0,0-2 0,0 1 0,0 0 0,0 1 0,0 1 0,3-4 0,3 5 0,1-2 0,2 5 0,-2-4 0,-1 0 0,1-6 0,0 3 0,0-2 0,0 2 0,-3 0 0,2-2 0,-2 5 0,2 1 0,7 2 0,-2 4 0,6-2 0,-2 3 0,3 0 0,-3 0 0,3 0 0,-4 0 0,-3 3 0,-1 0 0,-4 4 0,1-1 0</inkml:trace>
  <inkml:trace contextRef="#ctx0" brushRef="#br0" timeOffset="40001">2065 877 24575,'32'-20'0,"9"-5"0,-6 10 0,11-3 0,-6 5 0,5 4 0,-15 4 0,8 1 0,-9 4 0,0 0 0,-5 0 0,-6 0 0,0 0 0,-2 0 0,2 3 0,-4 1 0,0 3 0,0 0 0,-3 0 0,2 0 0,-6-1 0,3 1 0,-3-1 0,-4 4 0,0 0 0,-3 4 0,0 4 0,-12 11 0,2-4 0,-20 14 0,2-8 0,-8 5 0,-1 1 0,1-5 0,4-1 0,3-9 0,4-2 0,6-5 0,4-4 0,2-1 0,8-3 0,-4-1 0,8 4 0,-2 0 0,3 0 0,0-1 0,0 0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12T12:28:09.45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304 1286 24575,'0'-59'0,"20"-3"0,-4 8 0,34-11 0,8 8-492,-20 18 0,2 0 279,1 3 0,2 1 213,5-5 0,1 3 0,-5 11 0,1 1 0,11-10 0,6-1 0,6 10 0,6 1 0,-7 1 0,-12-2 0,-2 2 0,39-6 0,-13 8 343,-53 15-343,-1-4 0,-8 10 0,-6-4 0,-46 1 0,12-3 983,-48 1-899,21 0-84,-8 6 0,1 0 0,-1 0 0,0 0 0,0 0 0,0 0 0,8 0 0,2 0 0,9 0 0,6 5 0,8 1 0,2 6 0,10-1 0,-4 1 0,11-1 0,1 0 0,5 0 0,0-1 0,0 1 0,0-1 0,0 1 0,0-1 0,0 0 0,0 0 0,0 14 0,0 3 0,0 13 0,0-1 0,0 9 0,0 1 0,0 1 0,0-2 0,-6-9 0,5-6 0,-16-7 0,10-9 0,-16-6 0,-2-4 0,-1-2 0,-12-5 0,5 0 0,-7 0 0,0 0 0,7 0 0,3 0 0,11 0 0,2 0 0,6-5 0,0 4 0,5-9 0,-3 9 0,2-13 0,2 7 0,-6-15 0,4 3 0,-5-5 0,-5 0 0,3 0 0,-3 0 0,10-1 0,-4-6 0,4 5 0,-6-5 0,6 0 0,2 5 0,5-12 0,-5 12 0,3-12 0,-3 12 0,5-6 0,0 8 0,0 0 0,0 6 0,0 1 0,0 6 0,0 0 0,15 5 0,-1 1 0,15 16 0,3 11 0,14 31 0,8 3 0,-20-12 0,0 3-492,1 1 0,0 3 362,-3 6 1,-1 3-363,7 10 0,-2 2 96,-6-2 1,-2 1 395,6 5 0,-2 1 0,-6 6 0,-3-2 0,-4-21 0,-1 2 0,-4 2 0,0 6 0,-3-5 0,0 1 0,-1-2 0,4 17 0,1 1-354,-6-14 0,0-3 354,-1-14 0,1 0 0,-1 12 0,1 0 0,0-7 0,-1 1 0,1 5 0,0-1 0,0-10 0,-1 1 0,1 16 0,0 0 0,8 28 0,-12-35 0,0-1 0,9 31 0,-9-41 0,0 0 0,2 0 0,2-1 0,7 42-279,0-5 279,-1-17 983,-1-10-902,0-4 902,0-13-183,4-2 16,-4-9-816,4 0 342,0-11-342,-5 10 0,10-17 0,-10 10 0,4-10 0,0 4 0,-4 0 0,11 9 0,-10 6 0,5 8 0,-6-1 0,0 1 0,6-1 0,-4 1 0,10-1 0,-11-6 0,5 5 0,-7-12 0,0-1 0,0-2 0,-1-11 0,6 15 0,-5-13 0,-1 7 0,-6-10 0,-5 0 0,-9-5 0,-19-14 0,-16-23 0,-28-29-492,33 15 0,-1-5 29,-12-7 0,-1-4-29,-3-17 0,0-4 164,14 26 0,0 0 0,0-3 68,-3-9 0,1-3 0,0 1 260,4 5 0,0-1 0,2 3-492,-14-16 0,2-1 53,4-8 1,2 3 438,7 26 0,1 1-302,-3-15 1,1 1 301,6 18 0,2 3 0,4 4 0,1 3 983,-20-26-592,14 10 592,-4 10 0,14 10 0,-3 7 0,10 8 0,-9 2-150,10 5-833,-4-6 0,5-1 0,0 7 0,5-5 0,-3 5 0,3-7 0,0 1 0,-4 0 0,5 0 0,-1-1 0,-4-5 0,4 4 0,0 1 0,1 2 0,1 11 0,4-5 0,-4 6 0,5 0 0,0 1 0,0 0 0,10 0 0,-3-1 0,9 0 0,-5 0 0,1-13 0,-6-3 0,7-40 0,-5 21 0,1-38 0,4 23 0,-12-7 0,13 1 0,-13 17 0,6 2 0,-2 15 0,-4 8 0,9 8 0,-4 11 0,5 1 0,0 5 0,6 18 0,14 31 0,9 34 0,-14-22 0,2 4-122,5 13 0,-1-3 1,3 13-1,1-7 1</inkml:trace>
  <inkml:trace contextRef="#ctx0" brushRef="#br0" timeOffset="2011">1304 2617 24575,'0'-44'0,"0"4"0,0 2 0,0 3 0,0-20 0,0-14 0,0-23-492,0 30 0,0-3 184,0-3 0,0-3 308,0-12 0,0-1-492,0 0 0,0-2 0,0-12 0,0-2 267,0 8 0,0 1-267,0 10 0,0 2 328,0 5 1,0 3 163,0 6 0,0 3-219,0 8 0,0 0 219,0-3 0,0 2 983,0-14-719,0 11 719,0 17 0,0 11 0,0 26-4,0 31-979,0 34 0,0-13 0,0 5-492,0 8 0,0 4 452,0 10 0,0 4 40,0 4 0,0 4-328,0-18 0,1 3 0,-2 0 0,-1-4 0,-2-1 0,0 2 39,1 7 1,0 2 0,-3-1 288,-3-1 0,-2 1 0,0-5 0,0 11 0,0 1 0,-3 3 0,-3 5 0,4-9 0,7-20 0,-1 0-328,-3 9 0,-1 8 0,1-8 63,5-11 1,0-4 64,-3 6 1,-2 0 199,1-6 0,1-3 0,-1 28 983,-6 3-728,14-34 728,-6 6 0,1-17 0,4-8 0,-3-1 0,5-7-735,0-6-248,0 5 0,0-11 0,0 5 0,0-6 0,0 0 0,0 0 0,0 6 0,0-5 0,0 11 0,0-5 0,0 6 0,0 0 0,0 0 0,0 0 0,5 0 0,2 7 0,6 2 0,0 0 0,12-1 0,-4-1 0,17-3 0,-3 11 0,25 9 0,-15-10 0,16 15 0,-28-25 0,8 13 0,-14-8 0,6 1 0,-8-3 0,-6-7 0,-2 7 0,-5-11 0,1 9 0,-2-16 0,0 9 0,-4-9 0,3 9 0,-8-10 0,8 5 0,-9 0 0,4-5 0,0 5 0,-4-6 0,4 0 0,-1-5 0,2-2 0</inkml:trace>
  <inkml:trace contextRef="#ctx0" brushRef="#br0" timeOffset="14714">3162 7667 24575,'0'-66'0,"0"-12"0,0-3-984,0-12 492,0 33 0,0-1 443,0-3 1,0 2 48,0-36 0,0 6 0,0 0-492,0 38 0,0 0 282,0-35 0,0-3 210,0 23 0,0 2 0,0-3 0,0 0 0,0-8 0,0 3 0,0 20 0,0 1 22,0-12 0,0 2-22,0-21 0,0 30 0,0-1 0,0-34 0,0-7-284,0 26 284,0-15 0,0 26 915,0-6-915,0-1 983,0 7-377,0-16-606,0 7 0,7-9 0,-5-10 0,11 8 0,-11-7 0,5-1 0,0 9 341,-5-19-341,4 18 0,-6-8 0,7 10 0,-5 0 0,5 0 0,-1 0 0,-4 1 0,12-2 0,-5 2 0,-1-1 0,6-1 0,-12 2 0,12-1 0,-6 1 0,8-1 0,-8 23 0,1-2 0,-1 6 0,1-4 0,4-36 0,-1-1 0,-6 35 0,0 0-291,6-26 0,-1 0 291,-6 31 0,0 1 0,3-12 0,2 0 0,-2 6 0,1 1 0,0-1 0,-1 2-204,0 4 1,1 2 203,7-42 0,0 4 0,-1 9 0,-6 17 0,4-3 0,-11 22 496,4 1-496,-6 10 919,0 13-919,0 1 438,0 7-438,0-21 0,-12 3 0,-3-28 0,-12 15 0,-11-34 0,-1 11 0,18 17 0,0-3-212,-3 5 1,1 0 211,-11-45 0,14 41 0,-1 0 0,-11-41 0,0 0 0,7 3 0,1-1 0,9 16 0,-1-5 0,8 28 0,-4 1 0,10 15 0,-4 2 0,6 13 0,-4 1 423,3 15-423,-4 27 0,5 4 0,0 22 0,0 14 0,0-2 0,0 15 0,0-24 0,0 1-807,0 44 807,0-41 0,0 1 0,0-5 0,0 0 0,0-4 0,0 1 0,0 0 0,0 0 0,0 5 0,0 0-123,0 33 123,0-10 0,0-13 0,0-17 0,0-1 0,0-15 0,0-8 802,-5-8-802,-1-6 128,-5 0-128,0-5 0,0-2 0,0 1 0,5 1 0,1 5 0,5 12 0,0 11 0,0 25 0,0 20 0,0-30 0,0 4-492,-1 9 0,2 3 467,3 4 1,0 1 24,-3-10 0,0-1 0,7 7 0,0-1 0,-7-12 0,0-1 0,7 11 0,0 0 0,-3-11 0,-1-1 0,0 5 0,1-3 0,8 18 0,-11 5 0,4-26 0,0-9 0,-5-10 0,4-13 983,0-1-933,-4-16-50,4-22 0,-5-25 0,0-33 0,-7 30 0,-2-3-492,0-10 0,-3-4 246,-10-15 1,-4-3-247,1-1 0,-1-3 164,5 15 0,0-3 0,-2 1 37,-1 6 1,-1 2 0,1-2 290,1-7 0,0-1 0,0-1 0,-1 3 0,-2 0 0,2 0 0,1-3 0,1 0 0,1 0 0,2 5 0,1 0 0,0 4 0,-7-16 0,1 4-492,4-6 0,1 5 290,2 27 0,0 0-95,2-14 1,1 1 296,-3 15 0,2 4 983,-3-30-865,-3 13 865,2 23 0,4 4 0,-8 20 0,5 7 0,-7 7-704,1 5-279,0 0 0,-7 0 0,5 0 0,-5 0 0,6 0 0,7 5 0,-5 1 0,11 5 0,-5-4 0,11 3 0,1-4 0,-1 11 0,5 1 0,-4 30 0,5 16 0,0 27-492,0-31 0,0 4 417,-2-2 0,4 3-417,10 24 0,4 3 0,0-1 0,4 3 164,2-19 0,4 3 0,2 0 0,1 1 0,2 1 0,1 1 0,2 3 0,0 0 0,2 0 0,2-2 0,1 0 0,1 0 286,0-2 1,2 0 0,0-2 41,-2-5 0,2-1 0,-1-5-492,9 10 0,2-4 356,6 6 1,2-2 14,-1-15 1,1-3 120,-11-7 0,1-2 0,8 6 0,-4-8 983,-2-17-186,-9-3 186,-18-21 0,-8-2 0,-7-5 0,1-5 0,-5-30 0,-1-24-493,-4 5 0,-2-6-982,2-3 0,-2-4 84,-6-14 1,-4-4 407,1-12 0,-4-2-328,-2 31 0,-2 1 0,0-2 0,3-6 0,1-1 0,-3 0 0,-3 4 0,-2 0 0,2 1 315,4 2 1,2 1-1,-1 4-479,-8-12 0,0 2 336,-1-7 0,0 4 156,7 22 0,-2 3-271,-2-12 0,-2 1 271,2 14 0,1 3 983,-12-31-640,2 25 640,5 12 0,6 9 0,0 18 0,-3-4 0,9 16-608,-4-4-364,6 5-11,0 0 0,5 10 0,1 28 0,5 26 0,0-10 0,0 6-492,-1 10 0,2 3 112,11 15 1,4 5 51,-2-17 0,3 2 0,2 0 0,4 0 0,4 0 0,2 2 0,5 11 0,2 2 0,-1-5 161,-9-21 0,-1-3 0,2 1-161,4 6 0,1 1 0,-1-5-50,3 2 1,-1-3-110,0 10 0,1-2 487,-3-18 0,-1-4 983,12 38-797,-7-31 797,-14-18 0,-3-17 0,-11-7 0,-17-11 0,-28-8 0,-31-38-562,8 2 0,-1-8-913,8-8 0,0-7 164,2 6 0,-2-3 0,2-2 0,7 4 0,2-1 0,0-3 0,-7-11 0,-1-2 0,3 2-164,-7-10 0,2 2 164,11 16 0,0 0 0,4 2-164,2-6 0,1 2 0,-13-5 0,0 1 15,14 4 0,3 5 1460,-18-17-94,17 10 94,14 34 0,6 8 0,5 22 0,10 57-492,19 3 1,8 10-820,-4-6 0,2 5 0,3 5 82,-1-4 0,4 3 0,1 2 0,2 0 133,5 5 1,2 1 0,1-1 0,-1-1-134,-6-9 0,-2-1 0,1 0 0,3 1 0,8 12 0,5 3 0,-1-2 0,-4-9-246,13 10 0,-1-3 164,-7-3 0,2 5 0,-4-8-164,-1-7 0,-3-4 0,7 9 0,-1-2 195,-15-16 0,-3-5 1280,21 19 0,-22-31 0,-16-18 0,-26-15 0,-20-19 0,-46-34-492,30 14 1,-2-6-1,-12-19 1,-2-5-235,-5-4 1,-1-4-586,22 17 0,1-4 0,-1 0 0,-2 2 0,-1-1 0,1-2 0,-3-7 0,0-1 0,3 2 282,-3-8 0,0-2 46,-2-3 0,-5-6 0,8 10 0,16 21 0,1 1-328,-6-10 0,-5-6 0,4 8 288,6 14 1,4 4-150,-1-13 1,1 2 188,-26-20 983,22 9-36,4 34 36,10 3 0,6 17 0,16 47-492,15 15 1,9 12-280,2 6 1,5 9-1,4 3-458,0-4 0,3 3 0,3 3 0,0 2 49,-4-5 0,2 3 1,0 2-1,1-2 0,-2-4-49,5 5 0,-1-4 0,-1-1 0,0 0 0,-3-1 0,0-1 0,-1-1 0,-1-3-82,4 5 0,-1-3 0,-1-2 0,-6-11 0,0-3 0,-1 2 0,2 8 0,0 1 0,-2-5-164,3 2 0,-2-7-492,14 29 1967,-21-37 0,-16-24 0,-28-13 0,-27-37 0,-25-13-492,24 0 1,0-7-521,-2-9 1,-2-6 28,1 1 0,-2-5 0,3 0 0,-6-20 0,0-4-328,2 6 0,-4-6 0,4 2 0,14 14 0,3 2 0,-1-3 0,-7-15 0,0-4 0,0-1 298,9 23 0,0-1 0,1 0 0,0 0 30,-7-20 0,1 0 0,2 1 0,1 4 0,1 0 0,2 1-328,3 6 0,1 1 0,3 4-9,-3-4 1,2 2-156,-1-11 0,1 4 408,7 28 0,0 3 575,-1-6 1,2 2 180,-10-34 311,4 31 0,9 18 0,6 16 0,29 57-492,13 11 1,7 11-820,-3 6 0,2 8 0,3 4 82,0-4 0,4 3 0,1 1 0,-3 0 0,-6-4 0,-2-1 0,-1 2 0,1 1 0,8 14 0,1 3 0,-1-1 0,-5-7-82,-8-8 0,-4-6 0,2 4 82,1 1 0,2 4 0,-1 0 0,-3-6-246,8 22 0,-1-3 164,-9-22 0,2 1 0,-2-4-164,2 6 0,-4-6 1475,7 28 0,-17-39 0,-10-18 0,-26-21 0,-13-35 0,-26-32-492,21 14 1,0-6-1,-4-11 1,-1-3-1,-10-7 1,-2-4-264,20 16 0,1-3 1,-2-1-229,-5-1 0,-3 0 0,2-3-328,4-7 0,1-3 0,0 0 0,-4 4 0,0-1 0,2 0 0,3-3 0,2-2 0,3 4-164,-8-14 0,3 2 17,0-5 1,4 3 63,9 27 0,1 2 411,-1-7 0,0 2 491,5 10 1,2 3-111,-13-22 602,14 21 0,2 25 0,7 8 0,6 50 0,27 53-927,-6-29 0,3 9 0,5 4-302,2-2 0,5 5 0,2 2 0,3 2 49,-2-5 0,2 2 1,2 1-1,1 2 0,0 2 33,-1-3 0,0 3 0,2 2 0,-1 0 0,0-2 0,-2-4-33,-1 0 0,0-3 1,-2-2-1,1 0 0,-1 0-49,8 17 0,1 0 0,-2-2 0,-1-4-82,2 2 0,-1-4 0,-1-3 0,-7-12 0,-1-2 0,0 1 0,4 5 0,1 1 0,-2-5-164,5 9 0,-4-8-145,11 20 637,-14-38 983,-21-24 0,-11-37 0,-33-34-492,-3-11 1,-6-12-165,5 11 1,-3-4 0,-1-1-99,-2 1 0,-2 0 0,-2-7-475,0-7 0,-2-7 0,0-2 0,0 3 0,4 15 0,1 3 0,0-1 0,-1-4 92,1-3 0,-2-4 1,-1-2-1,2 1 0,3 6-92,0 2 0,3 5 0,0 1 0,0-3 0,-5-13 0,0-3 0,1 2 0,2 9-246,-8-11 0,1 1 164,0-4 0,-3-7 0,3 10 30,2 11 1,1 5 769,-7-16 0,1 2-472,13 22 0,2 6 0,-20-28 983,16 31 0,7 17 0,9 22 0,1 6 0,11 24 0,1 77-492,3-24 1,4 10-725,12 0 1,6 9 0,2 2 232,-3-10 0,2 2 0,2 1 0,4 2-197,2-8 0,5 2 1,1 1-1,0-2 0,-2-2-49,2 8 0,-2-2 0,0-1 0,3 3 49,0-6 0,4 5 1,0-1-1,-3-4 0,-4-7-131,-3-2 0,-5-7 0,4 5 82,5 4 0,5 7 0,-1-1 0,-4-7-246,4 18 0,-2-4 164,-5-20 0,3 1 0,-3-4 255,-1 10 0,-1-6 564,-3-17 1,-2-4 491,-1 15 0,-3-22 0,-9-21 0,1-1 0,-58-51 0,-2-19-492,-9-7 1,-5-8-1,1-2 1,0-4-324,18 16 1,-1-3-1,0-1-168,-7-4 0,-1-1 0,1-1-328,5-2 0,1-1 0,0-1 0,-2-5 0,0-1 0,4 4-164,-6-7 0,4 1 164,12 16 0,2-3 0,3 7-110,0 3 1,2 3 137,-7-16 0,2 1 300,8 16 0,2 4 983,-17-28 0,16 25 0,2 12 0,13 22 0,2 31 0,39 56-492,-3-2 1,7 9-820,4-3 0,6 5 0,4 5 131,-11-19 0,3 3 1,1 3-1,0-1 0,-2-3-49,5 9 0,-2-3 0,0 0 0,1 1 73,4 4 1,2 1 0,-2 0-1,-2-3 173,4 9 0,-3-3 0,-1-2-328,-5-12 0,0-2 0,0 1 0,1 6 0,1 1 0,-2-5 280,8 11 0,-4-6 48,-10-17 0,-4-4 0,9 21 0,-16-36 0,-20-14 0,-17-32 0,-34-30 0,-1-13 0,-3-9 491,3 3 1,-2-6-165,2 0 1,-2-6 0,2 0-308,7 5 1,3 1-1,-2-3-20,-8-12 0,-3-4 0,1-1-246,11 17 0,1-1 0,-1-2 0,0 1 153,-1 0 0,0-1 0,1 0 0,1-1 93,2-2 0,1-3 0,1 2 0,1 4 0,-4-1 0,2 4 0,0-2-328,3-5 0,1-2 0,1 6 187,-6 3 1,2 4 140,1-9 0,1 2-94,-1 15 1,2 5 93,-3-12 983,-3 21 0,16 27 0,1 3 0,11 40 0,1 55-492,4-16 1,2 8-820,0-4 0,2 5 0,3 3 0,6 8 0,4 2 0,3 4 82,-1-9 0,2 3 0,2 1 0,1-4 0,0-12 0,1-3 0,1 0 0,1 3 0,5 14 0,1 3 0,0 0 0,-1-5-82,1 3 0,-1-4 0,-1-2 0,0-7 0,-1-2 0,0-1 0,0 2 0,-2-1 0,0-5-164,1 1 0,1-5 983,4 8 1,-2-1-418,-8-12 0,-1-5 909,15 17 0,-15-22 0,-4-23 0,-6-10 0,-1-10 0,-26-38 0,-18-25-492,-13-9 1,-7-9-886,-1-7 1,0-4 393,15 29 0,-1 0 0,-1-3-328,-7-17 0,-2-3 0,3 2 0,8 14 0,2 2 0,-1-4 0,-10-19 0,-2-6 0,3 7-164,-2-4 0,3 2 164,10 15 0,0-2 0,3 7-164,-2 1 0,1 4 233,-6-13 0,2 2 750,10 17 1,2 4 40,-12-20 451,10 14 0,13 30 0,-1 9 0,14 52 0,43 48-812,-12-24 0,8 13 0,3 4 1,0-5-500,12 7 0,2-4 0,4 10 164,-13-16 0,3 7 0,2 4 0,1 2 0,0-3 0,-1-3-33,4 1 0,0-3 1,0-1-1,-1-1 0,-1 1 0,-4-2 0,-1 1 1,-1 0-1,0-2 0,-1-2-9,7 8 1,1-2 0,-2-2-1,-2-3-122,3 5 0,-1-4 0,-3-3 0,-7-10 0,-2-1 0,2-1 10,5 5 0,1 0 0,-3-3 318,7 11 0,-5-7-15,13 16 15,-16-29 983,-24-22 0,-16-22 0,-29-26 0,-40-38-492,21 15 1,-5-10-165,-4-7 1,-6-10 0,1 0-282,6 3 1,2-1 0,-2-2-293,10 10 0,-2-1 0,0-2 0,2 1 0,0-2 0,1-1 0,1 1 0,2 0-82,-6-15 0,2 1 0,-1-3 82,7 13 0,-2-4 0,2 0 0,0 0 231,2 2 0,1 0 0,0 0 0,2 0 15,3 0 0,1-1 0,1 1 0,-1 2 0,-8-17 0,1 2 0,2 4-328,10 15 0,1 3 0,1 3 148,-12-21 0,1 5-137,8 19 1,2 3 316,1 3 0,-2 1 983,-16-30 0,17 32 0,4 26 0,11 21 0,3 82-492,2-28 1,4 6-63,12 24 0,6 7-429,-7-22 0,2 2 0,4 0-328,10 2 0,5 0 0,0 2 0,-3 9 0,-2 2 0,3 0 208,6 4 0,3 0 0,-4 0 120,-7-3 0,-4 0 0,1-4-328,1-16 0,1-2 0,-3 0 30,-4 6 0,-2 1 0,0-6-194,7-2 0,-1-1 419,0 22 0,-2 0 449,-2-23 0,-1-2-376,-6 2 0,-3-4 983,11 23 0,-8-19 0,-2-11 0,-5-16 0,-3-6 0,-5-10 0,-14-10-149,-18-22-834,-29-37 0,16 10 0,-2-10-328,-2-13 0,-2-11 0,3 3 0,10 18 0,2 2 0,-2-5 82,-1-9 0,-3-8 0,2 0 0,6 9-98,-4-11 1,4 3 15,3 5 0,-2-4 0,2 5-164,-3-4 0,1 2 68,-2-8 0,1 3 424,6 16 0,2 4 0,-8-34 0,8 39 0,17 18 983,-2 58 0,30 60-492,6-3 1,7 10-812,-6-18 1,2 3-1,3 0 320,4 0 0,4 0 0,1 1 0,2 7 0,1 1 0,0-2 0,-1-7 0,-1-1 0,1-3 0,-6-8 0,1-1 0,0 0-328,5 7 0,1 1 0,-2-6 32,4 0 0,-1-3-196,7 17 0,-1-1 322,-8-22 1,-3-3 169,-8-5 0,-1-3 0,16 9 983,-12-14 0,-16-23 0,-1-1 0,-6-6 0,-42-38 0,-14-24-492,-2 1 1,-6-6-984,-1-10 0,-2-8 164,2-1 0,-3-9 0,3 4 0,14 19 0,3 2 0,-2-5 175,0-7 0,-3-8 1,1 0-1,4 4 153,1 1 0,3 2 0,1 1 0,2 0 0,-1 0 0,2 0-328,-1-1 0,1-1 0,2 6-112,-2-1 0,3 4 256,1-8 0,1 3 184,4 21 0,0 4 0,-3-18 0,3 24 983,8 24 0,6 49 0,1 58-801,9-30 0,4 9 1,2 4-511,4 13 0,3 5 0,4 4 82,3-8 0,3 4 0,2 2 0,2 0 49,-5-13 0,2 0 1,0 1-1,2 1 0,1 0 0,5 6 0,2 1 1,1 1-1,0-2 0,-2-3-49,2 5 0,-2-4 0,0 0 0,2 2 49,-5-10 0,2 4 1,1-1-1,-2-5 0,-2-8-131,1-4 0,-2-8 0,2 4 82,0 8 0,3 6 0,-1-1 0,-2-9-246,8 8 0,-2-4 164,-9-12 0,2 3 0,-3-6 230,1 1 0,-2-7 1081,10 18 0,-10-25 0,-11-18 0,-12-8 0,-5-11 0,-30-22 0,-10-17 0,-26-32 0,1-8-492,25 31 1,1-3-1,1-8 1,0 0-285,-8 1 0,2 2-645,15 1 0,0 0 438,-10-2 0,1 1 0,11 7 0,-1 0 0,-8-10 0,-1-1 0,4 2 0,2 0 0,-1 0 0,2 1 0,4 1 0,1 1 0,-1 4 0,1-1 0,-4-15 0,1 0 0,-14-26 0,18 33 0,2 3 0,-8-7 0,7 10 0,3 15 0,12 8 983,-3 8-449,29 69-534,16 18 0,-6-6 0,5 4-282,13 2 0,1-4 282,-14-10 0,0-2 0,15 6 0,0-2 0,-17-10 0,-1-1 0,12 6 0,0 0-290,-11-5 0,-1-2 290,1-4 0,0-2 0,13 21 0,-8-11 0,-3-9 0,-15-14 0,0 2 983,-8-16-499,0 4 143,0-7-627,-5 1 0,-1 0 0,-52-47 0,8 3 0,-7-8 0,-2-7-492,13 6 0,1-1 404,-10-2 0,0-2 88,5-11 0,3 0 0,1 17 0,0-1 0,-14-32 0,2-3-492,17 24 0,1 0 153,-16-23-1,2-4 340,14 11 0,4 2 0,6 14 0,0-1 0,-13-25 0,2 2-944,7-13 944,-5 17 0,2 0 0,7-21 0,3 40 0,0-2 0,7 5 0,-1 2-142,-19-31 142,12-6 0,-4 34 983,7 2-971,1 18 971,2 14-313,-1 1 313,6 6-880,-4 5 72,4 1-175,-5 0 0,1 4 0,-1-4 0,6 35 0,0 12 0,5 22 0,0 12 0,0-7 0,0 19 0,0-9 0,7 9 0,2-11 0,6 1 0,-6 0 0,4-9 0,-4 7 0,5-16 0,1 7 0,-1-10 0,1 0 0,-2-7 0,8 5 0,-7-20 0,6 11 0,-7-20 0,0 12 0,-2-18 0,2 9 0,-7-16 0,4 3 0,-9-5 0,4 0 0,-5 0 0,5-5 0,-4 9 0,9-13 0,-9 12 0,4-8 0,0 0 0,1 4 0,0-4 0,4 5 0,-4 0 0,4 0 0,1 0 0,1 6 0,-1-5 0,0 5 0,0-7 0,0 1 0,0 6 0,0-5 0,1 5 0,-1 0 0,0-5 0,1 11 0,0-5 0,0 6 0,0 0 0,0 0 0,5 1 0,2-1 0,0 7 0,4-6 0,-4 6 0,5-7 0,-5 7 0,4-5 0,-9 5 0,4-7 0,-6 0 0,-1-6 0,1 5 0,-1-11 0,1 5 0,-1 0 0,0-5 0,-5 5 0,4-7 0,-5 1 0,6-1 0,-1 0 0,0-4 0,-4 3 0,4-3 0,-4 1 0,5 2 0,0-3 0,-1 0 0,1 4 0,0-9 0,-5 9 0,4-9 0,-4 9 0,5-4 0,0 10 0,1 3 0,0 5 0,0 7 0,0-6 0,1 6 0,-1-7 0,0 0 0,0 1 0,0-7 0,-1-2 0,0-5 0,0 0 0,5 1 0,-3-1 0,3 0 0,-5 0 0,0 0 0,0 0 0,0-1 0,6 2 0,-5-1 0,5 0 0,-6 0 0,-1 0 0,1 0 0,1 5 0,5-3 0,-5 4 0,5-6 0,-6 0 0,0 0 0,0 0 0,0-5 0,-1 4 0,1-4 0,0 4 0,0-4 0,-1 4 0,1-9 0,0 9 0,0-4 0,0 5 0,0-1 0,0 1 0,-1 0 0,1 0 0,0 0 0,6 0 0,-5 0 0,5 1 0,-6-2 0,0-4 0,0 4 0,0-4 0,-1 0 0,1-1 0,-5 0 0,4-4 0,-4 9 0,4-9 0,-4 9 0,3-4 0,-4 4 0,6 0 0,-1 1 0,0-1 0,-4 0 0,3 1 0,-3-5 0,-1 3 0,4-28 0,-7 8 0,2-16 0,-4 4 0,0-2 0,0-1 0,6-12 0,1 5 0,6-7 0,-5 1 0,4-9 0,-11-2 0,12-7 0,-11-10 0,4-1 0,-6-10 0,0 1 0,0-1 0,0 0 0,0 0 0,0 9 0,0 2 0,0 1 0,0 6 0,0 2 0,0 10 0,0 0 0,0 7 0,0 0 0,0 3 0,0 12 0,0-5 0,0 7 0,0-1 0,-5 7 0,4-5 0,-4 11 0,5-5 0,0 0 0,0 5 0,-6-11 0,5 4 0,-4-5 0,-1-7 0,4 5 0,-3-11 0,-1 4 0,4-24 0,-10 12 0,11-12 0,-5 17 0,0 7 0,5-4 0,-4 4 0,5 0 0,0-5 0,-6 6 0,4-8 0,-4 7 0,0-5 0,5-3 0,-11-1 0,4-13 0,0 5 0,-5-7 0,5 0 0,-6-1 0,6 1 0,-5-1 0,5 1 0,-7-1 0,7 8 0,-5-5 0,6 13 0,-7-6 0,1 8 0,5 1 0,-9-18 0,14 12 0,-15-12 0,11 17 0,-1-7 0,2 12 0,0-11 0,5 20 0,-10 1 0,10 2 0,-9 10 0,9-3 0,-9 10 0,5 1 0,-6 5 0,6 37 0,0 5 0,5 38 0,0 7-492,0-31 0,0 2 470,0 0 0,0 1 22,0 17 0,0-2 0,0-20 0,0-1 0,0 20 0,0-1 0,0 24 0,0-34 0,0 0 0,0 37 0,0-17 0,0-6 0,0-18 0,0-9 0,0 7 0,0-21 0,0 11 983,0-14-938,0 8-45,0-1 0,0-6 0,0 5 0,-6-5 0,5 6 0,-11 1 0,10-8 0,-10 6 0,5-12 0,0 5 0,2 0 0,-1-5 0,5 5 0,-4-7 0,5 0 0,0 7 0,0-5 0,0 12 0,0-6 0,0 8 0,0 17 0,0-5 0,0 7 0,0-11 0,0-1 0,0-5 0,0 5 0,0-14 0,0 5 0,0-5 0,0-1 0,0-1 0,0 0 0,0-5 0,0 12 0,0-12 0,0 4 0,0-6 0,0 0 0,0 1 0,0-1 0,0 0 0,0 0 0,0 0 0,0 0 0,0 0 0,0 7 0,0 2 0,0 6 0,5 1 0,9 17 0,0-20 0,4 11 0,-7-30 0,1-1 0,-6-6 0,4 0 0,-9-1 0,4 1 0,-5-38 0,0-2 0,0-36 0,0-11 0,-21 5-739,1-26 739,-8 45 0,-2-1 0,6-3 0,0-3 0,-11-10 0,-2 0-492,3 3 0,2 0 230,3 3 1,1 0 261,-3 0 0,1 0 0,8 12 0,0-1-366,-4-9 1,0 0 365,4 14 0,1 1 0,-19-43-185,17 22 185,-4 10 647,12 14-647,-6-3 983,9 20-481,-1-5 311,7 7-813,-5 5 217,5-3-217,-6 3 0,0 1 0,6-5 0,-4 11 0,3-11 0,-4 11 0,-1-11 0,6 10 0,-5-9 0,5 9 0,-1-4 0,-3 11 0,9-4 0,-4 4 0,41 38 0,1 1 0,-7 5 0,3 3 0,4-2 0,-2-1 0,9 31 0,-9-27 0,2-1-416,13 31 416,7 2 0,-9-4 0,-5-17 0,-14-12 0,4-1 0,-14-14 0,-1-2 0,-1-1 0,-4-11 416,9 11-416,-9-5 0,10 6 0,-9 7 0,4 2 0,1 6 0,-5 0 0,5 1 0,0 0 0,-4-1 0,4 1 0,-6-1 0,0 1 0,0-1 0,1 1 0,-2-8 0,1 6 0,-1-12 0,-4 12 0,2-13 0,-8 6 0,8-7 0,-8 1 0,3-7 0,-5 4 0,5-3 0,-4-1 0,5 4 0,-6-9 0,5 9 0,-4-4 0,5 1 0,-1 3 0,2-4 0,5 13 0,7 19 0,-4-5 0,17 13 0,-9-10 0,19-3 0,-4 13 0,5-13 0,10 14 0,-5 12 0,-3-8 0,-6 14 0,-11-20 0,0-7 0,-1-3 0,-6-7 0,-3-7 0,-5-3 0,-2-11 0,1-3 0,-6-5 0,3 0 0,-8-5 0,4-1 0</inkml:trace>
  <inkml:trace contextRef="#ctx0" brushRef="#br0" timeOffset="16898">2895 7934 24575,'-62'-67'0,"5"-7"0,15 37 0,-9-16 0,11-4 0,-20 0 0,7 3 0,6-2 0,0 17 0,17-9 0,-3 19 0,8-1 0,1 17 0,5-4 0,2 5 0,0 6 0,5 1 0,-5 5 0,11 5 0,2 13 0,4 9 0,19 14 0,6 9 0,38 14 0,-13-7-492,-15-17 0,3 0 439,-1-5 0,0-1 53,24 32 0,-16-28 0,0-1 0,11 17-381,16 10 381,-19-10 0,-3-11 0,-7-1 0,-10-15 0,0 6 983,-9-15-897,-6 5 316,-1-10-402,0 4 0,-4 0 0,10-4 0,-4 10 0,-1-10 0,4 9 0,-3-9 0,-1 4 0,4-5 0,-9-1 0,3 0 0,-5 0 0,0 0 0,0 0 0,0 0 0,0-1 0,0 1 0,-1-5 0,-3 4 0,2-4 0,-3 0 0,5 4 0,0-4 0,0 5 0,-1-5 0,0-2 0</inkml:trace>
  <inkml:trace contextRef="#ctx0" brushRef="#br0" timeOffset="22096">626 2656 24575,'0'-42'0,"0"0"0,0 9 0,0-5 0,0 5 0,0-7 0,0 7 0,0-4 0,0 11 0,0-6 0,0 14 0,0-11 0,11 14 0,-4-9 0,10 18 0,0-10 0,-5 8 0,11-4 0,-11-3 0,11 12 0,-10-8 0,10 6 0,-11-2 0,11-5 0,-11-5 0,11 4 0,-10-4 0,10-1 0,-10 0 0,10-7 0,-5 1 0,6 0 0,1-7 0,0 5 0,-11 5 0,-3 11 0</inkml:trace>
  <inkml:trace contextRef="#ctx0" brushRef="#br0" timeOffset="31317">1762 1750 24575,'-7'-29'0,"-2"-5"0,-4 5 0,-3-4 0,6-7 0,-7-6 0,1-13 0,0-16 0,6 18 0,-4-13 0,12 22 0,-11-11 0,11 6 0,-6 1 0,7 17 0,-7-4 0,7 22 0,-3-5 0,1 12 0,-3-1 0,1-2 0,-7 9 0,8-4 0,-6 4 0,1 1 0,2 0 0,-5 3 0,5 0 0,-6 0 0,-2 0 0,-4 0 0,-9 0 0,-1 8 0,-5 1 0,0 4 0,-1 3 0,6-3 0,1-1 0,5-1 0,4-3 0,0-1 0,8 0 0,1 0 0,0-1 0,3 4 0,-11 2 0,0 12 0,-5-6 0,-9 12 0,7-8 0,-11 5 0,4 0 0,1-5 0,2-1 0,6-6 0,-1 0 0,5-3 0,1-1 0,7-4 0,-2 0 0,5-4 0,1 3 0,-1-2 0,6 5 0,-4 4 0,6 1 0,0 3 0,-3 2 0,2-4 0,-3 3 0,4 0 0,0-2 0,0 2 0,0 0 0,0-3 0,0 4 0,0-1 0,0-3 0,0 7 0,4-3 0,4 5 0,4-1 0,3 0 0,1 0 0,-5-3 0,4 2 0,-7-7 0,3 0 0,-5-5 0,1-4 0,-4 0 0,6 1 0,-3-4 0,4 0 0,2-6 0,-5 0 0,2-1 0,1-2 0,-3 6 0,-29 19 0,3-6 0,-34 24 0,13-22 0,-6 6 0,0-11 0,6 3 0,6-5 0,9 0 0,7-4 0,7-1 0,1-3 0,56-16 0,-11-1 0,61-13 0,-25-5-498,18 5 498,-43 10 0,0 0 0,46-19 0,-43 21 0,-1 0 0,1-4 0,-1 0 0,43-13 0,-43 17 0,1 1 0,40-15 0,-24 14 0,12-2 0,-28 10 0,11 0 0,-14 5 0,-7 1 498,-14 4-498,-2 0 0,-12 0 0,-1 0 0,-1 0 0,-2 0 0,5-3 0,-2-4 0,4-1 0,0-5 0,4 1 0,2-7 0,4 2 0,1-7 0,-1 3 0,2-5 0,-1 1 0,5-1 0,-3 0 0,8-1 0,-10 6 0,10-5 0,-6 8 0,12-8 0,-6 8 0,4-4 0,0 4 0,-4 5 0,10-4 0,-10 4 0,5-10 0,-1 5 0,-3-4 0,3 4 0,-4-3 0,5 2 0,-3-7 0,4 2 0,-11 2 0,1-3 0,-8 8 0,1 0 0,-5 3 0,-4 6 0,-2-2 0,-5 4 0,2-1 0,-4 0 0,0 1 0,1-4 0,-1 3 0,1-7 0,0 3 0,0-3 0,0 3 0,0-2 0,-1 3 0,-2-1 0,-1 2 0,-12-4 0,-4 5 0,-9-9 0,-6 4 0,-1-3 0,-6-5 0,-5-2 0,-8-11 0,-8-2 0,-7-6 0,0 0 0,-7-1 0,-6-1 0,15 8 0,-16-2 0,26 10 0,-9-2 0,13 6 0,13 3 0,6 8 0,8 2 0,2 7 0,7 1 0,2 3 0,-4 0 0,5 0 0,-13 0 0,9 6 0,-10 3 0,2 10 0,-5 2 0,0 4 0,-1 1 0,4 3 0,-2-3 0,7 2 0,0-3 0,6-2 0,6 0 0,2 0 0,3 6 0,0-5 0,0 9 0,0-4 0,3 0 0,11 5 0,-1-10 0,12 7 0,-9-12 0,0 0 0,-6-5 0,-6-6 0,-1-2 0</inkml:trace>
  <inkml:trace contextRef="#ctx0" brushRef="#br0" timeOffset="33218">745 3363 24575,'0'0'0</inkml:trace>
  <inkml:trace contextRef="#ctx0" brushRef="#br0" timeOffset="35417">648 3103 24575,'37'0'0,"12"0"0,-8 0 0,23 0 0,-16 0 0,31 0 0,-10 0 0,21 0-302,-38-1 0,1 2 302,41 8 0,-37-1 0,0 3 0,-8 2 0,0 3 0,5 4 0,0 1 0,-4-1 0,-1 1 0,1 4 0,-1 3 0,-4 0 0,-2 2 0,1 2 0,-1 1 0,-4 2 0,-1 0 0,3 1 0,-1-1 0,11 19 0,18 5 0,-27-14 0,8 1 0,-7-3 0,-11-11 0,-2-6 0,-10-7 604,-6-8-604,-4-1 0,-3-3 0,-1-4 0,6 0 0,-7-16 0,7 0 0,-11-9 0,2 0 0,0 7 0,-2-4 0,5 5 0,-5 0 0,5 0 0,-5-1 0,6-3 0,-7 3 0,7-7 0,-6 2 0,6-3 0,-6 4 0,6-4 0,-6 8 0,2-3 0,-3 3 0,0 1 0,0 3 0,0-2 0,-3 2 0,-8-4 0,-11-9 0,-9-3 0,-11-11 0,-4-17 0,-8-6-492,12 2 0,1-5 171,11 18 1,1-3 320,-15-28 0,-1-4 0,11 14 0,1-1-492,-3-13 0,-1-5 164,10 23 0,-1-2 0,2 1 198,-12-26-1,2-1 131,4-5 0,3 3 0,4 27 0,3 2-277,5-7 1,2 3 276,-12-24 0,16 38 0,1 0 0,-11-35 0,11 15 0,4 19 983,-2 10-581,7 16 581,-3 1 0,4 12 0,0-2-910,0 11-73,0-3 0,0 1 0,0-2 0,0 1 0,0 0 0,0 1 0,0 1 0,3-4 0,3 5 0,1-2 0,2 5 0,-2-4 0,-1 0 0,1-6 0,0 3 0,0-2 0,0 2 0,-3 0 0,2-2 0,-2 5 0,2 1 0,7 2 0,-2 4 0,6-2 0,-2 3 0,3 0 0,-3 0 0,3 0 0,-4 0 0,-3 3 0,-1 0 0,-4 4 0,1-1 0</inkml:trace>
  <inkml:trace contextRef="#ctx0" brushRef="#br0" timeOffset="40001">2065 877 24575,'32'-20'0,"9"-5"0,-6 10 0,11-3 0,-6 5 0,5 4 0,-15 4 0,8 1 0,-9 4 0,0 0 0,-5 0 0,-6 0 0,0 0 0,-2 0 0,2 3 0,-4 1 0,0 3 0,0 0 0,-3 0 0,2 0 0,-6-1 0,3 1 0,-3-1 0,-4 4 0,0 0 0,-3 4 0,0 4 0,-12 11 0,2-4 0,-20 14 0,2-8 0,-8 5 0,-1 1 0,1-5 0,4-1 0,3-9 0,4-2 0,6-5 0,4-4 0,2-1 0,8-3 0,-4-1 0,8 4 0,-2 0 0,3 0 0,0-1 0,0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12T12:28:09.45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304 1286 24575,'0'-59'0,"20"-3"0,-4 8 0,34-11 0,8 8-492,-20 18 0,2 0 279,1 3 0,2 1 213,5-5 0,1 3 0,-5 11 0,1 1 0,11-10 0,6-1 0,6 10 0,6 1 0,-7 1 0,-12-2 0,-2 2 0,39-6 0,-13 8 343,-53 15-343,-1-4 0,-8 10 0,-6-4 0,-46 1 0,12-3 983,-48 1-899,21 0-84,-8 6 0,1 0 0,-1 0 0,0 0 0,0 0 0,0 0 0,8 0 0,2 0 0,9 0 0,6 5 0,8 1 0,2 6 0,10-1 0,-4 1 0,11-1 0,1 0 0,5 0 0,0-1 0,0 1 0,0-1 0,0 1 0,0-1 0,0 0 0,0 0 0,0 14 0,0 3 0,0 13 0,0-1 0,0 9 0,0 1 0,0 1 0,0-2 0,-6-9 0,5-6 0,-16-7 0,10-9 0,-16-6 0,-2-4 0,-1-2 0,-12-5 0,5 0 0,-7 0 0,0 0 0,7 0 0,3 0 0,11 0 0,2 0 0,6-5 0,0 4 0,5-9 0,-3 9 0,2-13 0,2 7 0,-6-15 0,4 3 0,-5-5 0,-5 0 0,3 0 0,-3 0 0,10-1 0,-4-6 0,4 5 0,-6-5 0,6 0 0,2 5 0,5-12 0,-5 12 0,3-12 0,-3 12 0,5-6 0,0 8 0,0 0 0,0 6 0,0 1 0,0 6 0,0 0 0,15 5 0,-1 1 0,15 16 0,3 11 0,14 31 0,8 3 0,-20-12 0,0 3-492,1 1 0,0 3 362,-3 6 1,-1 3-363,7 10 0,-2 2 96,-6-2 1,-2 1 395,6 5 0,-2 1 0,-6 6 0,-3-2 0,-4-21 0,-1 2 0,-4 2 0,0 6 0,-3-5 0,0 1 0,-1-2 0,4 17 0,1 1-354,-6-14 0,0-3 354,-1-14 0,1 0 0,-1 12 0,1 0 0,0-7 0,-1 1 0,1 5 0,0-1 0,0-10 0,-1 1 0,1 16 0,0 0 0,8 28 0,-12-35 0,0-1 0,9 31 0,-9-41 0,0 0 0,2 0 0,2-1 0,7 42-279,0-5 279,-1-17 983,-1-10-902,0-4 902,0-13-183,4-2 16,-4-9-816,4 0 342,0-11-342,-5 10 0,10-17 0,-10 10 0,4-10 0,0 4 0,-4 0 0,11 9 0,-10 6 0,5 8 0,-6-1 0,0 1 0,6-1 0,-4 1 0,10-1 0,-11-6 0,5 5 0,-7-12 0,0-1 0,0-2 0,-1-11 0,6 15 0,-5-13 0,-1 7 0,-6-10 0,-5 0 0,-9-5 0,-19-14 0,-16-23 0,-28-29-492,33 15 0,-1-5 29,-12-7 0,-1-4-29,-3-17 0,0-4 164,14 26 0,0 0 0,0-3 68,-3-9 0,1-3 0,0 1 260,4 5 0,0-1 0,2 3-492,-14-16 0,2-1 53,4-8 1,2 3 438,7 26 0,1 1-302,-3-15 1,1 1 301,6 18 0,2 3 0,4 4 0,1 3 983,-20-26-592,14 10 592,-4 10 0,14 10 0,-3 7 0,10 8 0,-9 2-150,10 5-833,-4-6 0,5-1 0,0 7 0,5-5 0,-3 5 0,3-7 0,0 1 0,-4 0 0,5 0 0,-1-1 0,-4-5 0,4 4 0,0 1 0,1 2 0,1 11 0,4-5 0,-4 6 0,5 0 0,0 1 0,0 0 0,10 0 0,-3-1 0,9 0 0,-5 0 0,1-13 0,-6-3 0,7-40 0,-5 21 0,1-38 0,4 23 0,-12-7 0,13 1 0,-13 17 0,6 2 0,-2 15 0,-4 8 0,9 8 0,-4 11 0,5 1 0,0 5 0,6 18 0,14 31 0,9 34 0,-14-22 0,2 4-122,5 13 0,-1-3 1,3 13-1,1-7 1</inkml:trace>
  <inkml:trace contextRef="#ctx0" brushRef="#br0" timeOffset="2011">1304 2617 24575,'0'-44'0,"0"4"0,0 2 0,0 3 0,0-20 0,0-14 0,0-23-492,0 30 0,0-3 184,0-3 0,0-3 308,0-12 0,0-1-492,0 0 0,0-2 0,0-12 0,0-2 267,0 8 0,0 1-267,0 10 0,0 2 328,0 5 1,0 3 163,0 6 0,0 3-219,0 8 0,0 0 219,0-3 0,0 2 983,0-14-719,0 11 719,0 17 0,0 11 0,0 26-4,0 31-979,0 34 0,0-13 0,0 5-492,0 8 0,0 4 452,0 10 0,0 4 40,0 4 0,0 4-328,0-18 0,1 3 0,-2 0 0,-1-4 0,-2-1 0,0 2 39,1 7 1,0 2 0,-3-1 288,-3-1 0,-2 1 0,0-5 0,0 11 0,0 1 0,-3 3 0,-3 5 0,4-9 0,7-20 0,-1 0-328,-3 9 0,-1 8 0,1-8 63,5-11 1,0-4 64,-3 6 1,-2 0 199,1-6 0,1-3 0,-1 28 983,-6 3-728,14-34 728,-6 6 0,1-17 0,4-8 0,-3-1 0,5-7-735,0-6-248,0 5 0,0-11 0,0 5 0,0-6 0,0 0 0,0 0 0,0 6 0,0-5 0,0 11 0,0-5 0,0 6 0,0 0 0,0 0 0,0 0 0,5 0 0,2 7 0,6 2 0,0 0 0,12-1 0,-4-1 0,17-3 0,-3 11 0,25 9 0,-15-10 0,16 15 0,-28-25 0,8 13 0,-14-8 0,6 1 0,-8-3 0,-6-7 0,-2 7 0,-5-11 0,1 9 0,-2-16 0,0 9 0,-4-9 0,3 9 0,-8-10 0,8 5 0,-9 0 0,4-5 0,0 5 0,-4-6 0,4 0 0,-1-5 0,2-2 0</inkml:trace>
  <inkml:trace contextRef="#ctx0" brushRef="#br0" timeOffset="14714">3162 7667 24575,'0'-66'0,"0"-12"0,0-3-984,0-12 492,0 33 0,0-1 443,0-3 1,0 2 48,0-36 0,0 6 0,0 0-492,0 38 0,0 0 282,0-35 0,0-3 210,0 23 0,0 2 0,0-3 0,0 0 0,0-8 0,0 3 0,0 20 0,0 1 22,0-12 0,0 2-22,0-21 0,0 30 0,0-1 0,0-34 0,0-7-284,0 26 284,0-15 0,0 26 915,0-6-915,0-1 983,0 7-377,0-16-606,0 7 0,7-9 0,-5-10 0,11 8 0,-11-7 0,5-1 0,0 9 341,-5-19-341,4 18 0,-6-8 0,7 10 0,-5 0 0,5 0 0,-1 0 0,-4 1 0,12-2 0,-5 2 0,-1-1 0,6-1 0,-12 2 0,12-1 0,-6 1 0,8-1 0,-8 23 0,1-2 0,-1 6 0,1-4 0,4-36 0,-1-1 0,-6 35 0,0 0-291,6-26 0,-1 0 291,-6 31 0,0 1 0,3-12 0,2 0 0,-2 6 0,1 1 0,0-1 0,-1 2-204,0 4 1,1 2 203,7-42 0,0 4 0,-1 9 0,-6 17 0,4-3 0,-11 22 496,4 1-496,-6 10 919,0 13-919,0 1 438,0 7-438,0-21 0,-12 3 0,-3-28 0,-12 15 0,-11-34 0,-1 11 0,18 17 0,0-3-212,-3 5 1,1 0 211,-11-45 0,14 41 0,-1 0 0,-11-41 0,0 0 0,7 3 0,1-1 0,9 16 0,-1-5 0,8 28 0,-4 1 0,10 15 0,-4 2 0,6 13 0,-4 1 423,3 15-423,-4 27 0,5 4 0,0 22 0,0 14 0,0-2 0,0 15 0,0-24 0,0 1-807,0 44 807,0-41 0,0 1 0,0-5 0,0 0 0,0-4 0,0 1 0,0 0 0,0 0 0,0 5 0,0 0-123,0 33 123,0-10 0,0-13 0,0-17 0,0-1 0,0-15 0,0-8 802,-5-8-802,-1-6 128,-5 0-128,0-5 0,0-2 0,0 1 0,5 1 0,1 5 0,5 12 0,0 11 0,0 25 0,0 20 0,0-30 0,0 4-492,-1 9 0,2 3 467,3 4 1,0 1 24,-3-10 0,0-1 0,7 7 0,0-1 0,-7-12 0,0-1 0,7 11 0,0 0 0,-3-11 0,-1-1 0,0 5 0,1-3 0,8 18 0,-11 5 0,4-26 0,0-9 0,-5-10 0,4-13 983,0-1-933,-4-16-50,4-22 0,-5-25 0,0-33 0,-7 30 0,-2-3-492,0-10 0,-3-4 246,-10-15 1,-4-3-247,1-1 0,-1-3 164,5 15 0,0-3 0,-2 1 37,-1 6 1,-1 2 0,1-2 290,1-7 0,0-1 0,0-1 0,-1 3 0,-2 0 0,2 0 0,1-3 0,1 0 0,1 0 0,2 5 0,1 0 0,0 4 0,-7-16 0,1 4-492,4-6 0,1 5 290,2 27 0,0 0-95,2-14 1,1 1 296,-3 15 0,2 4 983,-3-30-865,-3 13 865,2 23 0,4 4 0,-8 20 0,5 7 0,-7 7-704,1 5-279,0 0 0,-7 0 0,5 0 0,-5 0 0,6 0 0,7 5 0,-5 1 0,11 5 0,-5-4 0,11 3 0,1-4 0,-1 11 0,5 1 0,-4 30 0,5 16 0,0 27-492,0-31 0,0 4 417,-2-2 0,4 3-417,10 24 0,4 3 0,0-1 0,4 3 164,2-19 0,4 3 0,2 0 0,1 1 0,2 1 0,1 1 0,2 3 0,0 0 0,2 0 0,2-2 0,1 0 0,1 0 286,0-2 1,2 0 0,0-2 41,-2-5 0,2-1 0,-1-5-492,9 10 0,2-4 356,6 6 1,2-2 14,-1-15 1,1-3 120,-11-7 0,1-2 0,8 6 0,-4-8 983,-2-17-186,-9-3 186,-18-21 0,-8-2 0,-7-5 0,1-5 0,-5-30 0,-1-24-493,-4 5 0,-2-6-982,2-3 0,-2-4 84,-6-14 1,-4-4 407,1-12 0,-4-2-328,-2 31 0,-2 1 0,0-2 0,3-6 0,1-1 0,-3 0 0,-3 4 0,-2 0 0,2 1 315,4 2 1,2 1-1,-1 4-479,-8-12 0,0 2 336,-1-7 0,0 4 156,7 22 0,-2 3-271,-2-12 0,-2 1 271,2 14 0,1 3 983,-12-31-640,2 25 640,5 12 0,6 9 0,0 18 0,-3-4 0,9 16-608,-4-4-364,6 5-11,0 0 0,5 10 0,1 28 0,5 26 0,0-10 0,0 6-492,-1 10 0,2 3 112,11 15 1,4 5 51,-2-17 0,3 2 0,2 0 0,4 0 0,4 0 0,2 2 0,5 11 0,2 2 0,-1-5 161,-9-21 0,-1-3 0,2 1-161,4 6 0,1 1 0,-1-5-50,3 2 1,-1-3-110,0 10 0,1-2 487,-3-18 0,-1-4 983,12 38-797,-7-31 797,-14-18 0,-3-17 0,-11-7 0,-17-11 0,-28-8 0,-31-38-562,8 2 0,-1-8-913,8-8 0,0-7 164,2 6 0,-2-3 0,2-2 0,7 4 0,2-1 0,0-3 0,-7-11 0,-1-2 0,3 2-164,-7-10 0,2 2 164,11 16 0,0 0 0,4 2-164,2-6 0,1 2 0,-13-5 0,0 1 15,14 4 0,3 5 1460,-18-17-94,17 10 94,14 34 0,6 8 0,5 22 0,10 57-492,19 3 1,8 10-820,-4-6 0,2 5 0,3 5 82,-1-4 0,4 3 0,1 2 0,2 0 133,5 5 1,2 1 0,1-1 0,-1-1-134,-6-9 0,-2-1 0,1 0 0,3 1 0,8 12 0,5 3 0,-1-2 0,-4-9-246,13 10 0,-1-3 164,-7-3 0,2 5 0,-4-8-164,-1-7 0,-3-4 0,7 9 0,-1-2 195,-15-16 0,-3-5 1280,21 19 0,-22-31 0,-16-18 0,-26-15 0,-20-19 0,-46-34-492,30 14 1,-2-6-1,-12-19 1,-2-5-235,-5-4 1,-1-4-586,22 17 0,1-4 0,-1 0 0,-2 2 0,-1-1 0,1-2 0,-3-7 0,0-1 0,3 2 282,-3-8 0,0-2 46,-2-3 0,-5-6 0,8 10 0,16 21 0,1 1-328,-6-10 0,-5-6 0,4 8 288,6 14 1,4 4-150,-1-13 1,1 2 188,-26-20 983,22 9-36,4 34 36,10 3 0,6 17 0,16 47-492,15 15 1,9 12-280,2 6 1,5 9-1,4 3-458,0-4 0,3 3 0,3 3 0,0 2 49,-4-5 0,2 3 1,0 2-1,1-2 0,-2-4-49,5 5 0,-1-4 0,-1-1 0,0 0 0,-3-1 0,0-1 0,-1-1 0,-1-3-82,4 5 0,-1-3 0,-1-2 0,-6-11 0,0-3 0,-1 2 0,2 8 0,0 1 0,-2-5-164,3 2 0,-2-7-492,14 29 1967,-21-37 0,-16-24 0,-28-13 0,-27-37 0,-25-13-492,24 0 1,0-7-521,-2-9 1,-2-6 28,1 1 0,-2-5 0,3 0 0,-6-20 0,0-4-328,2 6 0,-4-6 0,4 2 0,14 14 0,3 2 0,-1-3 0,-7-15 0,0-4 0,0-1 298,9 23 0,0-1 0,1 0 0,0 0 30,-7-20 0,1 0 0,2 1 0,1 4 0,1 0 0,2 1-328,3 6 0,1 1 0,3 4-9,-3-4 1,2 2-156,-1-11 0,1 4 408,7 28 0,0 3 575,-1-6 1,2 2 180,-10-34 311,4 31 0,9 18 0,6 16 0,29 57-492,13 11 1,7 11-820,-3 6 0,2 8 0,3 4 82,0-4 0,4 3 0,1 1 0,-3 0 0,-6-4 0,-2-1 0,-1 2 0,1 1 0,8 14 0,1 3 0,-1-1 0,-5-7-82,-8-8 0,-4-6 0,2 4 82,1 1 0,2 4 0,-1 0 0,-3-6-246,8 22 0,-1-3 164,-9-22 0,2 1 0,-2-4-164,2 6 0,-4-6 1475,7 28 0,-17-39 0,-10-18 0,-26-21 0,-13-35 0,-26-32-492,21 14 1,0-6-1,-4-11 1,-1-3-1,-10-7 1,-2-4-264,20 16 0,1-3 1,-2-1-229,-5-1 0,-3 0 0,2-3-328,4-7 0,1-3 0,0 0 0,-4 4 0,0-1 0,2 0 0,3-3 0,2-2 0,3 4-164,-8-14 0,3 2 17,0-5 1,4 3 63,9 27 0,1 2 411,-1-7 0,0 2 491,5 10 1,2 3-111,-13-22 602,14 21 0,2 25 0,7 8 0,6 50 0,27 53-927,-6-29 0,3 9 0,5 4-302,2-2 0,5 5 0,2 2 0,3 2 49,-2-5 0,2 2 1,2 1-1,1 2 0,0 2 33,-1-3 0,0 3 0,2 2 0,-1 0 0,0-2 0,-2-4-33,-1 0 0,0-3 1,-2-2-1,1 0 0,-1 0-49,8 17 0,1 0 0,-2-2 0,-1-4-82,2 2 0,-1-4 0,-1-3 0,-7-12 0,-1-2 0,0 1 0,4 5 0,1 1 0,-2-5-164,5 9 0,-4-8-145,11 20 637,-14-38 983,-21-24 0,-11-37 0,-33-34-492,-3-11 1,-6-12-165,5 11 1,-3-4 0,-1-1-99,-2 1 0,-2 0 0,-2-7-475,0-7 0,-2-7 0,0-2 0,0 3 0,4 15 0,1 3 0,0-1 0,-1-4 92,1-3 0,-2-4 1,-1-2-1,2 1 0,3 6-92,0 2 0,3 5 0,0 1 0,0-3 0,-5-13 0,0-3 0,1 2 0,2 9-246,-8-11 0,1 1 164,0-4 0,-3-7 0,3 10 30,2 11 1,1 5 769,-7-16 0,1 2-472,13 22 0,2 6 0,-20-28 983,16 31 0,7 17 0,9 22 0,1 6 0,11 24 0,1 77-492,3-24 1,4 10-725,12 0 1,6 9 0,2 2 232,-3-10 0,2 2 0,2 1 0,4 2-197,2-8 0,5 2 1,1 1-1,0-2 0,-2-2-49,2 8 0,-2-2 0,0-1 0,3 3 49,0-6 0,4 5 1,0-1-1,-3-4 0,-4-7-131,-3-2 0,-5-7 0,4 5 82,5 4 0,5 7 0,-1-1 0,-4-7-246,4 18 0,-2-4 164,-5-20 0,3 1 0,-3-4 255,-1 10 0,-1-6 564,-3-17 1,-2-4 491,-1 15 0,-3-22 0,-9-21 0,1-1 0,-58-51 0,-2-19-492,-9-7 1,-5-8-1,1-2 1,0-4-324,18 16 1,-1-3-1,0-1-168,-7-4 0,-1-1 0,1-1-328,5-2 0,1-1 0,0-1 0,-2-5 0,0-1 0,4 4-164,-6-7 0,4 1 164,12 16 0,2-3 0,3 7-110,0 3 1,2 3 137,-7-16 0,2 1 300,8 16 0,2 4 983,-17-28 0,16 25 0,2 12 0,13 22 0,2 31 0,39 56-492,-3-2 1,7 9-820,4-3 0,6 5 0,4 5 131,-11-19 0,3 3 1,1 3-1,0-1 0,-2-3-49,5 9 0,-2-3 0,0 0 0,1 1 73,4 4 1,2 1 0,-2 0-1,-2-3 173,4 9 0,-3-3 0,-1-2-328,-5-12 0,0-2 0,0 1 0,1 6 0,1 1 0,-2-5 280,8 11 0,-4-6 48,-10-17 0,-4-4 0,9 21 0,-16-36 0,-20-14 0,-17-32 0,-34-30 0,-1-13 0,-3-9 491,3 3 1,-2-6-165,2 0 1,-2-6 0,2 0-308,7 5 1,3 1-1,-2-3-20,-8-12 0,-3-4 0,1-1-246,11 17 0,1-1 0,-1-2 0,0 1 153,-1 0 0,0-1 0,1 0 0,1-1 93,2-2 0,1-3 0,1 2 0,1 4 0,-4-1 0,2 4 0,0-2-328,3-5 0,1-2 0,1 6 187,-6 3 1,2 4 140,1-9 0,1 2-94,-1 15 1,2 5 93,-3-12 983,-3 21 0,16 27 0,1 3 0,11 40 0,1 55-492,4-16 1,2 8-820,0-4 0,2 5 0,3 3 0,6 8 0,4 2 0,3 4 82,-1-9 0,2 3 0,2 1 0,1-4 0,0-12 0,1-3 0,1 0 0,1 3 0,5 14 0,1 3 0,0 0 0,-1-5-82,1 3 0,-1-4 0,-1-2 0,0-7 0,-1-2 0,0-1 0,0 2 0,-2-1 0,0-5-164,1 1 0,1-5 983,4 8 1,-2-1-418,-8-12 0,-1-5 909,15 17 0,-15-22 0,-4-23 0,-6-10 0,-1-10 0,-26-38 0,-18-25-492,-13-9 1,-7-9-886,-1-7 1,0-4 393,15 29 0,-1 0 0,-1-3-328,-7-17 0,-2-3 0,3 2 0,8 14 0,2 2 0,-1-4 0,-10-19 0,-2-6 0,3 7-164,-2-4 0,3 2 164,10 15 0,0-2 0,3 7-164,-2 1 0,1 4 233,-6-13 0,2 2 750,10 17 1,2 4 40,-12-20 451,10 14 0,13 30 0,-1 9 0,14 52 0,43 48-812,-12-24 0,8 13 0,3 4 1,0-5-500,12 7 0,2-4 0,4 10 164,-13-16 0,3 7 0,2 4 0,1 2 0,0-3 0,-1-3-33,4 1 0,0-3 1,0-1-1,-1-1 0,-1 1 0,-4-2 0,-1 1 1,-1 0-1,0-2 0,-1-2-9,7 8 1,1-2 0,-2-2-1,-2-3-122,3 5 0,-1-4 0,-3-3 0,-7-10 0,-2-1 0,2-1 10,5 5 0,1 0 0,-3-3 318,7 11 0,-5-7-15,13 16 15,-16-29 983,-24-22 0,-16-22 0,-29-26 0,-40-38-492,21 15 1,-5-10-165,-4-7 1,-6-10 0,1 0-282,6 3 1,2-1 0,-2-2-293,10 10 0,-2-1 0,0-2 0,2 1 0,0-2 0,1-1 0,1 1 0,2 0-82,-6-15 0,2 1 0,-1-3 82,7 13 0,-2-4 0,2 0 0,0 0 231,2 2 0,1 0 0,0 0 0,2 0 15,3 0 0,1-1 0,1 1 0,-1 2 0,-8-17 0,1 2 0,2 4-328,10 15 0,1 3 0,1 3 148,-12-21 0,1 5-137,8 19 1,2 3 316,1 3 0,-2 1 983,-16-30 0,17 32 0,4 26 0,11 21 0,3 82-492,2-28 1,4 6-63,12 24 0,6 7-429,-7-22 0,2 2 0,4 0-328,10 2 0,5 0 0,0 2 0,-3 9 0,-2 2 0,3 0 208,6 4 0,3 0 0,-4 0 120,-7-3 0,-4 0 0,1-4-328,1-16 0,1-2 0,-3 0 30,-4 6 0,-2 1 0,0-6-194,7-2 0,-1-1 419,0 22 0,-2 0 449,-2-23 0,-1-2-376,-6 2 0,-3-4 983,11 23 0,-8-19 0,-2-11 0,-5-16 0,-3-6 0,-5-10 0,-14-10-149,-18-22-834,-29-37 0,16 10 0,-2-10-328,-2-13 0,-2-11 0,3 3 0,10 18 0,2 2 0,-2-5 82,-1-9 0,-3-8 0,2 0 0,6 9-98,-4-11 1,4 3 15,3 5 0,-2-4 0,2 5-164,-3-4 0,1 2 68,-2-8 0,1 3 424,6 16 0,2 4 0,-8-34 0,8 39 0,17 18 983,-2 58 0,30 60-492,6-3 1,7 10-812,-6-18 1,2 3-1,3 0 320,4 0 0,4 0 0,1 1 0,2 7 0,1 1 0,0-2 0,-1-7 0,-1-1 0,1-3 0,-6-8 0,1-1 0,0 0-328,5 7 0,1 1 0,-2-6 32,4 0 0,-1-3-196,7 17 0,-1-1 322,-8-22 1,-3-3 169,-8-5 0,-1-3 0,16 9 983,-12-14 0,-16-23 0,-1-1 0,-6-6 0,-42-38 0,-14-24-492,-2 1 1,-6-6-984,-1-10 0,-2-8 164,2-1 0,-3-9 0,3 4 0,14 19 0,3 2 0,-2-5 175,0-7 0,-3-8 1,1 0-1,4 4 153,1 1 0,3 2 0,1 1 0,2 0 0,-1 0 0,2 0-328,-1-1 0,1-1 0,2 6-112,-2-1 0,3 4 256,1-8 0,1 3 184,4 21 0,0 4 0,-3-18 0,3 24 983,8 24 0,6 49 0,1 58-801,9-30 0,4 9 1,2 4-511,4 13 0,3 5 0,4 4 82,3-8 0,3 4 0,2 2 0,2 0 49,-5-13 0,2 0 1,0 1-1,2 1 0,1 0 0,5 6 0,2 1 1,1 1-1,0-2 0,-2-3-49,2 5 0,-2-4 0,0 0 0,2 2 49,-5-10 0,2 4 1,1-1-1,-2-5 0,-2-8-131,1-4 0,-2-8 0,2 4 82,0 8 0,3 6 0,-1-1 0,-2-9-246,8 8 0,-2-4 164,-9-12 0,2 3 0,-3-6 230,1 1 0,-2-7 1081,10 18 0,-10-25 0,-11-18 0,-12-8 0,-5-11 0,-30-22 0,-10-17 0,-26-32 0,1-8-492,25 31 1,1-3-1,1-8 1,0 0-285,-8 1 0,2 2-645,15 1 0,0 0 438,-10-2 0,1 1 0,11 7 0,-1 0 0,-8-10 0,-1-1 0,4 2 0,2 0 0,-1 0 0,2 1 0,4 1 0,1 1 0,-1 4 0,1-1 0,-4-15 0,1 0 0,-14-26 0,18 33 0,2 3 0,-8-7 0,7 10 0,3 15 0,12 8 983,-3 8-449,29 69-534,16 18 0,-6-6 0,5 4-282,13 2 0,1-4 282,-14-10 0,0-2 0,15 6 0,0-2 0,-17-10 0,-1-1 0,12 6 0,0 0-290,-11-5 0,-1-2 290,1-4 0,0-2 0,13 21 0,-8-11 0,-3-9 0,-15-14 0,0 2 983,-8-16-499,0 4 143,0-7-627,-5 1 0,-1 0 0,-52-47 0,8 3 0,-7-8 0,-2-7-492,13 6 0,1-1 404,-10-2 0,0-2 88,5-11 0,3 0 0,1 17 0,0-1 0,-14-32 0,2-3-492,17 24 0,1 0 153,-16-23-1,2-4 340,14 11 0,4 2 0,6 14 0,0-1 0,-13-25 0,2 2-944,7-13 944,-5 17 0,2 0 0,7-21 0,3 40 0,0-2 0,7 5 0,-1 2-142,-19-31 142,12-6 0,-4 34 983,7 2-971,1 18 971,2 14-313,-1 1 313,6 6-880,-4 5 72,4 1-175,-5 0 0,1 4 0,-1-4 0,6 35 0,0 12 0,5 22 0,0 12 0,0-7 0,0 19 0,0-9 0,7 9 0,2-11 0,6 1 0,-6 0 0,4-9 0,-4 7 0,5-16 0,1 7 0,-1-10 0,1 0 0,-2-7 0,8 5 0,-7-20 0,6 11 0,-7-20 0,0 12 0,-2-18 0,2 9 0,-7-16 0,4 3 0,-9-5 0,4 0 0,-5 0 0,5-5 0,-4 9 0,9-13 0,-9 12 0,4-8 0,0 0 0,1 4 0,0-4 0,4 5 0,-4 0 0,4 0 0,1 0 0,1 6 0,-1-5 0,0 5 0,0-7 0,0 1 0,0 6 0,0-5 0,1 5 0,-1 0 0,0-5 0,1 11 0,0-5 0,0 6 0,0 0 0,0 0 0,5 1 0,2-1 0,0 7 0,4-6 0,-4 6 0,5-7 0,-5 7 0,4-5 0,-9 5 0,4-7 0,-6 0 0,-1-6 0,1 5 0,-1-11 0,1 5 0,-1 0 0,0-5 0,-5 5 0,4-7 0,-5 1 0,6-1 0,-1 0 0,0-4 0,-4 3 0,4-3 0,-4 1 0,5 2 0,0-3 0,-1 0 0,1 4 0,0-9 0,-5 9 0,4-9 0,-4 9 0,5-4 0,0 10 0,1 3 0,0 5 0,0 7 0,0-6 0,1 6 0,-1-7 0,0 0 0,0 1 0,0-7 0,-1-2 0,0-5 0,0 0 0,5 1 0,-3-1 0,3 0 0,-5 0 0,0 0 0,0 0 0,0-1 0,6 2 0,-5-1 0,5 0 0,-6 0 0,-1 0 0,1 0 0,1 5 0,5-3 0,-5 4 0,5-6 0,-6 0 0,0 0 0,0 0 0,0-5 0,-1 4 0,1-4 0,0 4 0,0-4 0,-1 4 0,1-9 0,0 9 0,0-4 0,0 5 0,0-1 0,0 1 0,-1 0 0,1 0 0,0 0 0,6 0 0,-5 0 0,5 1 0,-6-2 0,0-4 0,0 4 0,0-4 0,-1 0 0,1-1 0,-5 0 0,4-4 0,-4 9 0,4-9 0,-4 9 0,3-4 0,-4 4 0,6 0 0,-1 1 0,0-1 0,-4 0 0,3 1 0,-3-5 0,-1 3 0,4-28 0,-7 8 0,2-16 0,-4 4 0,0-2 0,0-1 0,6-12 0,1 5 0,6-7 0,-5 1 0,4-9 0,-11-2 0,12-7 0,-11-10 0,4-1 0,-6-10 0,0 1 0,0-1 0,0 0 0,0 0 0,0 9 0,0 2 0,0 1 0,0 6 0,0 2 0,0 10 0,0 0 0,0 7 0,0 0 0,0 3 0,0 12 0,0-5 0,0 7 0,0-1 0,-5 7 0,4-5 0,-4 11 0,5-5 0,0 0 0,0 5 0,-6-11 0,5 4 0,-4-5 0,-1-7 0,4 5 0,-3-11 0,-1 4 0,4-24 0,-10 12 0,11-12 0,-5 17 0,0 7 0,5-4 0,-4 4 0,5 0 0,0-5 0,-6 6 0,4-8 0,-4 7 0,0-5 0,5-3 0,-11-1 0,4-13 0,0 5 0,-5-7 0,5 0 0,-6-1 0,6 1 0,-5-1 0,5 1 0,-7-1 0,7 8 0,-5-5 0,6 13 0,-7-6 0,1 8 0,5 1 0,-9-18 0,14 12 0,-15-12 0,11 17 0,-1-7 0,2 12 0,0-11 0,5 20 0,-10 1 0,10 2 0,-9 10 0,9-3 0,-9 10 0,5 1 0,-6 5 0,6 37 0,0 5 0,5 38 0,0 7-492,0-31 0,0 2 470,0 0 0,0 1 22,0 17 0,0-2 0,0-20 0,0-1 0,0 20 0,0-1 0,0 24 0,0-34 0,0 0 0,0 37 0,0-17 0,0-6 0,0-18 0,0-9 0,0 7 0,0-21 0,0 11 983,0-14-938,0 8-45,0-1 0,0-6 0,0 5 0,-6-5 0,5 6 0,-11 1 0,10-8 0,-10 6 0,5-12 0,0 5 0,2 0 0,-1-5 0,5 5 0,-4-7 0,5 0 0,0 7 0,0-5 0,0 12 0,0-6 0,0 8 0,0 17 0,0-5 0,0 7 0,0-11 0,0-1 0,0-5 0,0 5 0,0-14 0,0 5 0,0-5 0,0-1 0,0-1 0,0 0 0,0-5 0,0 12 0,0-12 0,0 4 0,0-6 0,0 0 0,0 1 0,0-1 0,0 0 0,0 0 0,0 0 0,0 0 0,0 0 0,0 7 0,0 2 0,0 6 0,5 1 0,9 17 0,0-20 0,4 11 0,-7-30 0,1-1 0,-6-6 0,4 0 0,-9-1 0,4 1 0,-5-38 0,0-2 0,0-36 0,0-11 0,-21 5-739,1-26 739,-8 45 0,-2-1 0,6-3 0,0-3 0,-11-10 0,-2 0-492,3 3 0,2 0 230,3 3 1,1 0 261,-3 0 0,1 0 0,8 12 0,0-1-366,-4-9 1,0 0 365,4 14 0,1 1 0,-19-43-185,17 22 185,-4 10 647,12 14-647,-6-3 983,9 20-481,-1-5 311,7 7-813,-5 5 217,5-3-217,-6 3 0,0 1 0,6-5 0,-4 11 0,3-11 0,-4 11 0,-1-11 0,6 10 0,-5-9 0,5 9 0,-1-4 0,-3 11 0,9-4 0,-4 4 0,41 38 0,1 1 0,-7 5 0,3 3 0,4-2 0,-2-1 0,9 31 0,-9-27 0,2-1-416,13 31 416,7 2 0,-9-4 0,-5-17 0,-14-12 0,4-1 0,-14-14 0,-1-2 0,-1-1 0,-4-11 416,9 11-416,-9-5 0,10 6 0,-9 7 0,4 2 0,1 6 0,-5 0 0,5 1 0,0 0 0,-4-1 0,4 1 0,-6-1 0,0 1 0,0-1 0,1 1 0,-2-8 0,1 6 0,-1-12 0,-4 12 0,2-13 0,-8 6 0,8-7 0,-8 1 0,3-7 0,-5 4 0,5-3 0,-4-1 0,5 4 0,-6-9 0,5 9 0,-4-4 0,5 1 0,-1 3 0,2-4 0,5 13 0,7 19 0,-4-5 0,17 13 0,-9-10 0,19-3 0,-4 13 0,5-13 0,10 14 0,-5 12 0,-3-8 0,-6 14 0,-11-20 0,0-7 0,-1-3 0,-6-7 0,-3-7 0,-5-3 0,-2-11 0,1-3 0,-6-5 0,3 0 0,-8-5 0,4-1 0</inkml:trace>
  <inkml:trace contextRef="#ctx0" brushRef="#br0" timeOffset="16898">2895 7934 24575,'-62'-67'0,"5"-7"0,15 37 0,-9-16 0,11-4 0,-20 0 0,7 3 0,6-2 0,0 17 0,17-9 0,-3 19 0,8-1 0,1 17 0,5-4 0,2 5 0,0 6 0,5 1 0,-5 5 0,11 5 0,2 13 0,4 9 0,19 14 0,6 9 0,38 14 0,-13-7-492,-15-17 0,3 0 439,-1-5 0,0-1 53,24 32 0,-16-28 0,0-1 0,11 17-381,16 10 381,-19-10 0,-3-11 0,-7-1 0,-10-15 0,0 6 983,-9-15-897,-6 5 316,-1-10-402,0 4 0,-4 0 0,10-4 0,-4 10 0,-1-10 0,4 9 0,-3-9 0,-1 4 0,4-5 0,-9-1 0,3 0 0,-5 0 0,0 0 0,0 0 0,0 0 0,0-1 0,0 1 0,-1-5 0,-3 4 0,2-4 0,-3 0 0,5 4 0,0-4 0,0 5 0,-1-5 0,0-2 0</inkml:trace>
  <inkml:trace contextRef="#ctx0" brushRef="#br0" timeOffset="22096">626 2656 24575,'0'-42'0,"0"0"0,0 9 0,0-5 0,0 5 0,0-7 0,0 7 0,0-4 0,0 11 0,0-6 0,0 14 0,0-11 0,11 14 0,-4-9 0,10 18 0,0-10 0,-5 8 0,11-4 0,-11-3 0,11 12 0,-10-8 0,10 6 0,-11-2 0,11-5 0,-11-5 0,11 4 0,-10-4 0,10-1 0,-10 0 0,10-7 0,-5 1 0,6 0 0,1-7 0,0 5 0,-11 5 0,-3 11 0</inkml:trace>
  <inkml:trace contextRef="#ctx0" brushRef="#br0" timeOffset="31317">1762 1750 24575,'-7'-29'0,"-2"-5"0,-4 5 0,-3-4 0,6-7 0,-7-6 0,1-13 0,0-16 0,6 18 0,-4-13 0,12 22 0,-11-11 0,11 6 0,-6 1 0,7 17 0,-7-4 0,7 22 0,-3-5 0,1 12 0,-3-1 0,1-2 0,-7 9 0,8-4 0,-6 4 0,1 1 0,2 0 0,-5 3 0,5 0 0,-6 0 0,-2 0 0,-4 0 0,-9 0 0,-1 8 0,-5 1 0,0 4 0,-1 3 0,6-3 0,1-1 0,5-1 0,4-3 0,0-1 0,8 0 0,1 0 0,0-1 0,3 4 0,-11 2 0,0 12 0,-5-6 0,-9 12 0,7-8 0,-11 5 0,4 0 0,1-5 0,2-1 0,6-6 0,-1 0 0,5-3 0,1-1 0,7-4 0,-2 0 0,5-4 0,1 3 0,-1-2 0,6 5 0,-4 4 0,6 1 0,0 3 0,-3 2 0,2-4 0,-3 3 0,4 0 0,0-2 0,0 2 0,0 0 0,0-3 0,0 4 0,0-1 0,0-3 0,0 7 0,4-3 0,4 5 0,4-1 0,3 0 0,1 0 0,-5-3 0,4 2 0,-7-7 0,3 0 0,-5-5 0,1-4 0,-4 0 0,6 1 0,-3-4 0,4 0 0,2-6 0,-5 0 0,2-1 0,1-2 0,-3 6 0,-29 19 0,3-6 0,-34 24 0,13-22 0,-6 6 0,0-11 0,6 3 0,6-5 0,9 0 0,7-4 0,7-1 0,1-3 0,56-16 0,-11-1 0,61-13 0,-25-5-498,18 5 498,-43 10 0,0 0 0,46-19 0,-43 21 0,-1 0 0,1-4 0,-1 0 0,43-13 0,-43 17 0,1 1 0,40-15 0,-24 14 0,12-2 0,-28 10 0,11 0 0,-14 5 0,-7 1 498,-14 4-498,-2 0 0,-12 0 0,-1 0 0,-1 0 0,-2 0 0,5-3 0,-2-4 0,4-1 0,0-5 0,4 1 0,2-7 0,4 2 0,1-7 0,-1 3 0,2-5 0,-1 1 0,5-1 0,-3 0 0,8-1 0,-10 6 0,10-5 0,-6 8 0,12-8 0,-6 8 0,4-4 0,0 4 0,-4 5 0,10-4 0,-10 4 0,5-10 0,-1 5 0,-3-4 0,3 4 0,-4-3 0,5 2 0,-3-7 0,4 2 0,-11 2 0,1-3 0,-8 8 0,1 0 0,-5 3 0,-4 6 0,-2-2 0,-5 4 0,2-1 0,-4 0 0,0 1 0,1-4 0,-1 3 0,1-7 0,0 3 0,0-3 0,0 3 0,0-2 0,-1 3 0,-2-1 0,-1 2 0,-12-4 0,-4 5 0,-9-9 0,-6 4 0,-1-3 0,-6-5 0,-5-2 0,-8-11 0,-8-2 0,-7-6 0,0 0 0,-7-1 0,-6-1 0,15 8 0,-16-2 0,26 10 0,-9-2 0,13 6 0,13 3 0,6 8 0,8 2 0,2 7 0,7 1 0,2 3 0,-4 0 0,5 0 0,-13 0 0,9 6 0,-10 3 0,2 10 0,-5 2 0,0 4 0,-1 1 0,4 3 0,-2-3 0,7 2 0,0-3 0,6-2 0,6 0 0,2 0 0,3 6 0,0-5 0,0 9 0,0-4 0,3 0 0,11 5 0,-1-10 0,12 7 0,-9-12 0,0 0 0,-6-5 0,-6-6 0,-1-2 0</inkml:trace>
  <inkml:trace contextRef="#ctx0" brushRef="#br0" timeOffset="33218">745 3363 24575,'0'0'0</inkml:trace>
  <inkml:trace contextRef="#ctx0" brushRef="#br0" timeOffset="35417">648 3103 24575,'37'0'0,"12"0"0,-8 0 0,23 0 0,-16 0 0,31 0 0,-10 0 0,21 0-302,-38-1 0,1 2 302,41 8 0,-37-1 0,0 3 0,-8 2 0,0 3 0,5 4 0,0 1 0,-4-1 0,-1 1 0,1 4 0,-1 3 0,-4 0 0,-2 2 0,1 2 0,-1 1 0,-4 2 0,-1 0 0,3 1 0,-1-1 0,11 19 0,18 5 0,-27-14 0,8 1 0,-7-3 0,-11-11 0,-2-6 0,-10-7 604,-6-8-604,-4-1 0,-3-3 0,-1-4 0,6 0 0,-7-16 0,7 0 0,-11-9 0,2 0 0,0 7 0,-2-4 0,5 5 0,-5 0 0,5 0 0,-5-1 0,6-3 0,-7 3 0,7-7 0,-6 2 0,6-3 0,-6 4 0,6-4 0,-6 8 0,2-3 0,-3 3 0,0 1 0,0 3 0,0-2 0,-3 2 0,-8-4 0,-11-9 0,-9-3 0,-11-11 0,-4-17 0,-8-6-492,12 2 0,1-5 171,11 18 1,1-3 320,-15-28 0,-1-4 0,11 14 0,1-1-492,-3-13 0,-1-5 164,10 23 0,-1-2 0,2 1 198,-12-26-1,2-1 131,4-5 0,3 3 0,4 27 0,3 2-277,5-7 1,2 3 276,-12-24 0,16 38 0,1 0 0,-11-35 0,11 15 0,4 19 983,-2 10-581,7 16 581,-3 1 0,4 12 0,0-2-910,0 11-73,0-3 0,0 1 0,0-2 0,0 1 0,0 0 0,0 1 0,0 1 0,3-4 0,3 5 0,1-2 0,2 5 0,-2-4 0,-1 0 0,1-6 0,0 3 0,0-2 0,0 2 0,-3 0 0,2-2 0,-2 5 0,2 1 0,7 2 0,-2 4 0,6-2 0,-2 3 0,3 0 0,-3 0 0,3 0 0,-4 0 0,-3 3 0,-1 0 0,-4 4 0,1-1 0</inkml:trace>
  <inkml:trace contextRef="#ctx0" brushRef="#br0" timeOffset="40001">2065 877 24575,'32'-20'0,"9"-5"0,-6 10 0,11-3 0,-6 5 0,5 4 0,-15 4 0,8 1 0,-9 4 0,0 0 0,-5 0 0,-6 0 0,0 0 0,-2 0 0,2 3 0,-4 1 0,0 3 0,0 0 0,-3 0 0,2 0 0,-6-1 0,3 1 0,-3-1 0,-4 4 0,0 0 0,-3 4 0,0 4 0,-12 11 0,2-4 0,-20 14 0,2-8 0,-8 5 0,-1 1 0,1-5 0,4-1 0,3-9 0,4-2 0,6-5 0,4-4 0,2-1 0,8-3 0,-4-1 0,8 4 0,-2 0 0,3 0 0,0-1 0,0 0 0,0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12T12:28:09.45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304 1286 24575,'0'-59'0,"20"-3"0,-4 8 0,34-11 0,8 8-492,-20 18 0,2 0 279,1 3 0,2 1 213,5-5 0,1 3 0,-5 11 0,1 1 0,11-10 0,6-1 0,6 10 0,6 1 0,-7 1 0,-12-2 0,-2 2 0,39-6 0,-13 8 343,-53 15-343,-1-4 0,-8 10 0,-6-4 0,-46 1 0,12-3 983,-48 1-899,21 0-84,-8 6 0,1 0 0,-1 0 0,0 0 0,0 0 0,0 0 0,8 0 0,2 0 0,9 0 0,6 5 0,8 1 0,2 6 0,10-1 0,-4 1 0,11-1 0,1 0 0,5 0 0,0-1 0,0 1 0,0-1 0,0 1 0,0-1 0,0 0 0,0 0 0,0 14 0,0 3 0,0 13 0,0-1 0,0 9 0,0 1 0,0 1 0,0-2 0,-6-9 0,5-6 0,-16-7 0,10-9 0,-16-6 0,-2-4 0,-1-2 0,-12-5 0,5 0 0,-7 0 0,0 0 0,7 0 0,3 0 0,11 0 0,2 0 0,6-5 0,0 4 0,5-9 0,-3 9 0,2-13 0,2 7 0,-6-15 0,4 3 0,-5-5 0,-5 0 0,3 0 0,-3 0 0,10-1 0,-4-6 0,4 5 0,-6-5 0,6 0 0,2 5 0,5-12 0,-5 12 0,3-12 0,-3 12 0,5-6 0,0 8 0,0 0 0,0 6 0,0 1 0,0 6 0,0 0 0,15 5 0,-1 1 0,15 16 0,3 11 0,14 31 0,8 3 0,-20-12 0,0 3-492,1 1 0,0 3 362,-3 6 1,-1 3-363,7 10 0,-2 2 96,-6-2 1,-2 1 395,6 5 0,-2 1 0,-6 6 0,-3-2 0,-4-21 0,-1 2 0,-4 2 0,0 6 0,-3-5 0,0 1 0,-1-2 0,4 17 0,1 1-354,-6-14 0,0-3 354,-1-14 0,1 0 0,-1 12 0,1 0 0,0-7 0,-1 1 0,1 5 0,0-1 0,0-10 0,-1 1 0,1 16 0,0 0 0,8 28 0,-12-35 0,0-1 0,9 31 0,-9-41 0,0 0 0,2 0 0,2-1 0,7 42-279,0-5 279,-1-17 983,-1-10-902,0-4 902,0-13-183,4-2 16,-4-9-816,4 0 342,0-11-342,-5 10 0,10-17 0,-10 10 0,4-10 0,0 4 0,-4 0 0,11 9 0,-10 6 0,5 8 0,-6-1 0,0 1 0,6-1 0,-4 1 0,10-1 0,-11-6 0,5 5 0,-7-12 0,0-1 0,0-2 0,-1-11 0,6 15 0,-5-13 0,-1 7 0,-6-10 0,-5 0 0,-9-5 0,-19-14 0,-16-23 0,-28-29-492,33 15 0,-1-5 29,-12-7 0,-1-4-29,-3-17 0,0-4 164,14 26 0,0 0 0,0-3 68,-3-9 0,1-3 0,0 1 260,4 5 0,0-1 0,2 3-492,-14-16 0,2-1 53,4-8 1,2 3 438,7 26 0,1 1-302,-3-15 1,1 1 301,6 18 0,2 3 0,4 4 0,1 3 983,-20-26-592,14 10 592,-4 10 0,14 10 0,-3 7 0,10 8 0,-9 2-150,10 5-833,-4-6 0,5-1 0,0 7 0,5-5 0,-3 5 0,3-7 0,0 1 0,-4 0 0,5 0 0,-1-1 0,-4-5 0,4 4 0,0 1 0,1 2 0,1 11 0,4-5 0,-4 6 0,5 0 0,0 1 0,0 0 0,10 0 0,-3-1 0,9 0 0,-5 0 0,1-13 0,-6-3 0,7-40 0,-5 21 0,1-38 0,4 23 0,-12-7 0,13 1 0,-13 17 0,6 2 0,-2 15 0,-4 8 0,9 8 0,-4 11 0,5 1 0,0 5 0,6 18 0,14 31 0,9 34 0,-14-22 0,2 4-122,5 13 0,-1-3 1,3 13-1,1-7 1</inkml:trace>
  <inkml:trace contextRef="#ctx0" brushRef="#br0" timeOffset="2011">1304 2617 24575,'0'-44'0,"0"4"0,0 2 0,0 3 0,0-20 0,0-14 0,0-23-492,0 30 0,0-3 184,0-3 0,0-3 308,0-12 0,0-1-492,0 0 0,0-2 0,0-12 0,0-2 267,0 8 0,0 1-267,0 10 0,0 2 328,0 5 1,0 3 163,0 6 0,0 3-219,0 8 0,0 0 219,0-3 0,0 2 983,0-14-719,0 11 719,0 17 0,0 11 0,0 26-4,0 31-979,0 34 0,0-13 0,0 5-492,0 8 0,0 4 452,0 10 0,0 4 40,0 4 0,0 4-328,0-18 0,1 3 0,-2 0 0,-1-4 0,-2-1 0,0 2 39,1 7 1,0 2 0,-3-1 288,-3-1 0,-2 1 0,0-5 0,0 11 0,0 1 0,-3 3 0,-3 5 0,4-9 0,7-20 0,-1 0-328,-3 9 0,-1 8 0,1-8 63,5-11 1,0-4 64,-3 6 1,-2 0 199,1-6 0,1-3 0,-1 28 983,-6 3-728,14-34 728,-6 6 0,1-17 0,4-8 0,-3-1 0,5-7-735,0-6-248,0 5 0,0-11 0,0 5 0,0-6 0,0 0 0,0 0 0,0 6 0,0-5 0,0 11 0,0-5 0,0 6 0,0 0 0,0 0 0,0 0 0,5 0 0,2 7 0,6 2 0,0 0 0,12-1 0,-4-1 0,17-3 0,-3 11 0,25 9 0,-15-10 0,16 15 0,-28-25 0,8 13 0,-14-8 0,6 1 0,-8-3 0,-6-7 0,-2 7 0,-5-11 0,1 9 0,-2-16 0,0 9 0,-4-9 0,3 9 0,-8-10 0,8 5 0,-9 0 0,4-5 0,0 5 0,-4-6 0,4 0 0,-1-5 0,2-2 0</inkml:trace>
  <inkml:trace contextRef="#ctx0" brushRef="#br0" timeOffset="14714">3162 7667 24575,'0'-66'0,"0"-12"0,0-3-984,0-12 492,0 33 0,0-1 443,0-3 1,0 2 48,0-36 0,0 6 0,0 0-492,0 38 0,0 0 282,0-35 0,0-3 210,0 23 0,0 2 0,0-3 0,0 0 0,0-8 0,0 3 0,0 20 0,0 1 22,0-12 0,0 2-22,0-21 0,0 30 0,0-1 0,0-34 0,0-7-284,0 26 284,0-15 0,0 26 915,0-6-915,0-1 983,0 7-377,0-16-606,0 7 0,7-9 0,-5-10 0,11 8 0,-11-7 0,5-1 0,0 9 341,-5-19-341,4 18 0,-6-8 0,7 10 0,-5 0 0,5 0 0,-1 0 0,-4 1 0,12-2 0,-5 2 0,-1-1 0,6-1 0,-12 2 0,12-1 0,-6 1 0,8-1 0,-8 23 0,1-2 0,-1 6 0,1-4 0,4-36 0,-1-1 0,-6 35 0,0 0-291,6-26 0,-1 0 291,-6 31 0,0 1 0,3-12 0,2 0 0,-2 6 0,1 1 0,0-1 0,-1 2-204,0 4 1,1 2 203,7-42 0,0 4 0,-1 9 0,-6 17 0,4-3 0,-11 22 496,4 1-496,-6 10 919,0 13-919,0 1 438,0 7-438,0-21 0,-12 3 0,-3-28 0,-12 15 0,-11-34 0,-1 11 0,18 17 0,0-3-212,-3 5 1,1 0 211,-11-45 0,14 41 0,-1 0 0,-11-41 0,0 0 0,7 3 0,1-1 0,9 16 0,-1-5 0,8 28 0,-4 1 0,10 15 0,-4 2 0,6 13 0,-4 1 423,3 15-423,-4 27 0,5 4 0,0 22 0,0 14 0,0-2 0,0 15 0,0-24 0,0 1-807,0 44 807,0-41 0,0 1 0,0-5 0,0 0 0,0-4 0,0 1 0,0 0 0,0 0 0,0 5 0,0 0-123,0 33 123,0-10 0,0-13 0,0-17 0,0-1 0,0-15 0,0-8 802,-5-8-802,-1-6 128,-5 0-128,0-5 0,0-2 0,0 1 0,5 1 0,1 5 0,5 12 0,0 11 0,0 25 0,0 20 0,0-30 0,0 4-492,-1 9 0,2 3 467,3 4 1,0 1 24,-3-10 0,0-1 0,7 7 0,0-1 0,-7-12 0,0-1 0,7 11 0,0 0 0,-3-11 0,-1-1 0,0 5 0,1-3 0,8 18 0,-11 5 0,4-26 0,0-9 0,-5-10 0,4-13 983,0-1-933,-4-16-50,4-22 0,-5-25 0,0-33 0,-7 30 0,-2-3-492,0-10 0,-3-4 246,-10-15 1,-4-3-247,1-1 0,-1-3 164,5 15 0,0-3 0,-2 1 37,-1 6 1,-1 2 0,1-2 290,1-7 0,0-1 0,0-1 0,-1 3 0,-2 0 0,2 0 0,1-3 0,1 0 0,1 0 0,2 5 0,1 0 0,0 4 0,-7-16 0,1 4-492,4-6 0,1 5 290,2 27 0,0 0-95,2-14 1,1 1 296,-3 15 0,2 4 983,-3-30-865,-3 13 865,2 23 0,4 4 0,-8 20 0,5 7 0,-7 7-704,1 5-279,0 0 0,-7 0 0,5 0 0,-5 0 0,6 0 0,7 5 0,-5 1 0,11 5 0,-5-4 0,11 3 0,1-4 0,-1 11 0,5 1 0,-4 30 0,5 16 0,0 27-492,0-31 0,0 4 417,-2-2 0,4 3-417,10 24 0,4 3 0,0-1 0,4 3 164,2-19 0,4 3 0,2 0 0,1 1 0,2 1 0,1 1 0,2 3 0,0 0 0,2 0 0,2-2 0,1 0 0,1 0 286,0-2 1,2 0 0,0-2 41,-2-5 0,2-1 0,-1-5-492,9 10 0,2-4 356,6 6 1,2-2 14,-1-15 1,1-3 120,-11-7 0,1-2 0,8 6 0,-4-8 983,-2-17-186,-9-3 186,-18-21 0,-8-2 0,-7-5 0,1-5 0,-5-30 0,-1-24-493,-4 5 0,-2-6-982,2-3 0,-2-4 84,-6-14 1,-4-4 407,1-12 0,-4-2-328,-2 31 0,-2 1 0,0-2 0,3-6 0,1-1 0,-3 0 0,-3 4 0,-2 0 0,2 1 315,4 2 1,2 1-1,-1 4-479,-8-12 0,0 2 336,-1-7 0,0 4 156,7 22 0,-2 3-271,-2-12 0,-2 1 271,2 14 0,1 3 983,-12-31-640,2 25 640,5 12 0,6 9 0,0 18 0,-3-4 0,9 16-608,-4-4-364,6 5-11,0 0 0,5 10 0,1 28 0,5 26 0,0-10 0,0 6-492,-1 10 0,2 3 112,11 15 1,4 5 51,-2-17 0,3 2 0,2 0 0,4 0 0,4 0 0,2 2 0,5 11 0,2 2 0,-1-5 161,-9-21 0,-1-3 0,2 1-161,4 6 0,1 1 0,-1-5-50,3 2 1,-1-3-110,0 10 0,1-2 487,-3-18 0,-1-4 983,12 38-797,-7-31 797,-14-18 0,-3-17 0,-11-7 0,-17-11 0,-28-8 0,-31-38-562,8 2 0,-1-8-913,8-8 0,0-7 164,2 6 0,-2-3 0,2-2 0,7 4 0,2-1 0,0-3 0,-7-11 0,-1-2 0,3 2-164,-7-10 0,2 2 164,11 16 0,0 0 0,4 2-164,2-6 0,1 2 0,-13-5 0,0 1 15,14 4 0,3 5 1460,-18-17-94,17 10 94,14 34 0,6 8 0,5 22 0,10 57-492,19 3 1,8 10-820,-4-6 0,2 5 0,3 5 82,-1-4 0,4 3 0,1 2 0,2 0 133,5 5 1,2 1 0,1-1 0,-1-1-134,-6-9 0,-2-1 0,1 0 0,3 1 0,8 12 0,5 3 0,-1-2 0,-4-9-246,13 10 0,-1-3 164,-7-3 0,2 5 0,-4-8-164,-1-7 0,-3-4 0,7 9 0,-1-2 195,-15-16 0,-3-5 1280,21 19 0,-22-31 0,-16-18 0,-26-15 0,-20-19 0,-46-34-492,30 14 1,-2-6-1,-12-19 1,-2-5-235,-5-4 1,-1-4-586,22 17 0,1-4 0,-1 0 0,-2 2 0,-1-1 0,1-2 0,-3-7 0,0-1 0,3 2 282,-3-8 0,0-2 46,-2-3 0,-5-6 0,8 10 0,16 21 0,1 1-328,-6-10 0,-5-6 0,4 8 288,6 14 1,4 4-150,-1-13 1,1 2 188,-26-20 983,22 9-36,4 34 36,10 3 0,6 17 0,16 47-492,15 15 1,9 12-280,2 6 1,5 9-1,4 3-458,0-4 0,3 3 0,3 3 0,0 2 49,-4-5 0,2 3 1,0 2-1,1-2 0,-2-4-49,5 5 0,-1-4 0,-1-1 0,0 0 0,-3-1 0,0-1 0,-1-1 0,-1-3-82,4 5 0,-1-3 0,-1-2 0,-6-11 0,0-3 0,-1 2 0,2 8 0,0 1 0,-2-5-164,3 2 0,-2-7-492,14 29 1967,-21-37 0,-16-24 0,-28-13 0,-27-37 0,-25-13-492,24 0 1,0-7-521,-2-9 1,-2-6 28,1 1 0,-2-5 0,3 0 0,-6-20 0,0-4-328,2 6 0,-4-6 0,4 2 0,14 14 0,3 2 0,-1-3 0,-7-15 0,0-4 0,0-1 298,9 23 0,0-1 0,1 0 0,0 0 30,-7-20 0,1 0 0,2 1 0,1 4 0,1 0 0,2 1-328,3 6 0,1 1 0,3 4-9,-3-4 1,2 2-156,-1-11 0,1 4 408,7 28 0,0 3 575,-1-6 1,2 2 180,-10-34 311,4 31 0,9 18 0,6 16 0,29 57-492,13 11 1,7 11-820,-3 6 0,2 8 0,3 4 82,0-4 0,4 3 0,1 1 0,-3 0 0,-6-4 0,-2-1 0,-1 2 0,1 1 0,8 14 0,1 3 0,-1-1 0,-5-7-82,-8-8 0,-4-6 0,2 4 82,1 1 0,2 4 0,-1 0 0,-3-6-246,8 22 0,-1-3 164,-9-22 0,2 1 0,-2-4-164,2 6 0,-4-6 1475,7 28 0,-17-39 0,-10-18 0,-26-21 0,-13-35 0,-26-32-492,21 14 1,0-6-1,-4-11 1,-1-3-1,-10-7 1,-2-4-264,20 16 0,1-3 1,-2-1-229,-5-1 0,-3 0 0,2-3-328,4-7 0,1-3 0,0 0 0,-4 4 0,0-1 0,2 0 0,3-3 0,2-2 0,3 4-164,-8-14 0,3 2 17,0-5 1,4 3 63,9 27 0,1 2 411,-1-7 0,0 2 491,5 10 1,2 3-111,-13-22 602,14 21 0,2 25 0,7 8 0,6 50 0,27 53-927,-6-29 0,3 9 0,5 4-302,2-2 0,5 5 0,2 2 0,3 2 49,-2-5 0,2 2 1,2 1-1,1 2 0,0 2 33,-1-3 0,0 3 0,2 2 0,-1 0 0,0-2 0,-2-4-33,-1 0 0,0-3 1,-2-2-1,1 0 0,-1 0-49,8 17 0,1 0 0,-2-2 0,-1-4-82,2 2 0,-1-4 0,-1-3 0,-7-12 0,-1-2 0,0 1 0,4 5 0,1 1 0,-2-5-164,5 9 0,-4-8-145,11 20 637,-14-38 983,-21-24 0,-11-37 0,-33-34-492,-3-11 1,-6-12-165,5 11 1,-3-4 0,-1-1-99,-2 1 0,-2 0 0,-2-7-475,0-7 0,-2-7 0,0-2 0,0 3 0,4 15 0,1 3 0,0-1 0,-1-4 92,1-3 0,-2-4 1,-1-2-1,2 1 0,3 6-92,0 2 0,3 5 0,0 1 0,0-3 0,-5-13 0,0-3 0,1 2 0,2 9-246,-8-11 0,1 1 164,0-4 0,-3-7 0,3 10 30,2 11 1,1 5 769,-7-16 0,1 2-472,13 22 0,2 6 0,-20-28 983,16 31 0,7 17 0,9 22 0,1 6 0,11 24 0,1 77-492,3-24 1,4 10-725,12 0 1,6 9 0,2 2 232,-3-10 0,2 2 0,2 1 0,4 2-197,2-8 0,5 2 1,1 1-1,0-2 0,-2-2-49,2 8 0,-2-2 0,0-1 0,3 3 49,0-6 0,4 5 1,0-1-1,-3-4 0,-4-7-131,-3-2 0,-5-7 0,4 5 82,5 4 0,5 7 0,-1-1 0,-4-7-246,4 18 0,-2-4 164,-5-20 0,3 1 0,-3-4 255,-1 10 0,-1-6 564,-3-17 1,-2-4 491,-1 15 0,-3-22 0,-9-21 0,1-1 0,-58-51 0,-2-19-492,-9-7 1,-5-8-1,1-2 1,0-4-324,18 16 1,-1-3-1,0-1-168,-7-4 0,-1-1 0,1-1-328,5-2 0,1-1 0,0-1 0,-2-5 0,0-1 0,4 4-164,-6-7 0,4 1 164,12 16 0,2-3 0,3 7-110,0 3 1,2 3 137,-7-16 0,2 1 300,8 16 0,2 4 983,-17-28 0,16 25 0,2 12 0,13 22 0,2 31 0,39 56-492,-3-2 1,7 9-820,4-3 0,6 5 0,4 5 131,-11-19 0,3 3 1,1 3-1,0-1 0,-2-3-49,5 9 0,-2-3 0,0 0 0,1 1 73,4 4 1,2 1 0,-2 0-1,-2-3 173,4 9 0,-3-3 0,-1-2-328,-5-12 0,0-2 0,0 1 0,1 6 0,1 1 0,-2-5 280,8 11 0,-4-6 48,-10-17 0,-4-4 0,9 21 0,-16-36 0,-20-14 0,-17-32 0,-34-30 0,-1-13 0,-3-9 491,3 3 1,-2-6-165,2 0 1,-2-6 0,2 0-308,7 5 1,3 1-1,-2-3-20,-8-12 0,-3-4 0,1-1-246,11 17 0,1-1 0,-1-2 0,0 1 153,-1 0 0,0-1 0,1 0 0,1-1 93,2-2 0,1-3 0,1 2 0,1 4 0,-4-1 0,2 4 0,0-2-328,3-5 0,1-2 0,1 6 187,-6 3 1,2 4 140,1-9 0,1 2-94,-1 15 1,2 5 93,-3-12 983,-3 21 0,16 27 0,1 3 0,11 40 0,1 55-492,4-16 1,2 8-820,0-4 0,2 5 0,3 3 0,6 8 0,4 2 0,3 4 82,-1-9 0,2 3 0,2 1 0,1-4 0,0-12 0,1-3 0,1 0 0,1 3 0,5 14 0,1 3 0,0 0 0,-1-5-82,1 3 0,-1-4 0,-1-2 0,0-7 0,-1-2 0,0-1 0,0 2 0,-2-1 0,0-5-164,1 1 0,1-5 983,4 8 1,-2-1-418,-8-12 0,-1-5 909,15 17 0,-15-22 0,-4-23 0,-6-10 0,-1-10 0,-26-38 0,-18-25-492,-13-9 1,-7-9-886,-1-7 1,0-4 393,15 29 0,-1 0 0,-1-3-328,-7-17 0,-2-3 0,3 2 0,8 14 0,2 2 0,-1-4 0,-10-19 0,-2-6 0,3 7-164,-2-4 0,3 2 164,10 15 0,0-2 0,3 7-164,-2 1 0,1 4 233,-6-13 0,2 2 750,10 17 1,2 4 40,-12-20 451,10 14 0,13 30 0,-1 9 0,14 52 0,43 48-812,-12-24 0,8 13 0,3 4 1,0-5-500,12 7 0,2-4 0,4 10 164,-13-16 0,3 7 0,2 4 0,1 2 0,0-3 0,-1-3-33,4 1 0,0-3 1,0-1-1,-1-1 0,-1 1 0,-4-2 0,-1 1 1,-1 0-1,0-2 0,-1-2-9,7 8 1,1-2 0,-2-2-1,-2-3-122,3 5 0,-1-4 0,-3-3 0,-7-10 0,-2-1 0,2-1 10,5 5 0,1 0 0,-3-3 318,7 11 0,-5-7-15,13 16 15,-16-29 983,-24-22 0,-16-22 0,-29-26 0,-40-38-492,21 15 1,-5-10-165,-4-7 1,-6-10 0,1 0-282,6 3 1,2-1 0,-2-2-293,10 10 0,-2-1 0,0-2 0,2 1 0,0-2 0,1-1 0,1 1 0,2 0-82,-6-15 0,2 1 0,-1-3 82,7 13 0,-2-4 0,2 0 0,0 0 231,2 2 0,1 0 0,0 0 0,2 0 15,3 0 0,1-1 0,1 1 0,-1 2 0,-8-17 0,1 2 0,2 4-328,10 15 0,1 3 0,1 3 148,-12-21 0,1 5-137,8 19 1,2 3 316,1 3 0,-2 1 983,-16-30 0,17 32 0,4 26 0,11 21 0,3 82-492,2-28 1,4 6-63,12 24 0,6 7-429,-7-22 0,2 2 0,4 0-328,10 2 0,5 0 0,0 2 0,-3 9 0,-2 2 0,3 0 208,6 4 0,3 0 0,-4 0 120,-7-3 0,-4 0 0,1-4-328,1-16 0,1-2 0,-3 0 30,-4 6 0,-2 1 0,0-6-194,7-2 0,-1-1 419,0 22 0,-2 0 449,-2-23 0,-1-2-376,-6 2 0,-3-4 983,11 23 0,-8-19 0,-2-11 0,-5-16 0,-3-6 0,-5-10 0,-14-10-149,-18-22-834,-29-37 0,16 10 0,-2-10-328,-2-13 0,-2-11 0,3 3 0,10 18 0,2 2 0,-2-5 82,-1-9 0,-3-8 0,2 0 0,6 9-98,-4-11 1,4 3 15,3 5 0,-2-4 0,2 5-164,-3-4 0,1 2 68,-2-8 0,1 3 424,6 16 0,2 4 0,-8-34 0,8 39 0,17 18 983,-2 58 0,30 60-492,6-3 1,7 10-812,-6-18 1,2 3-1,3 0 320,4 0 0,4 0 0,1 1 0,2 7 0,1 1 0,0-2 0,-1-7 0,-1-1 0,1-3 0,-6-8 0,1-1 0,0 0-328,5 7 0,1 1 0,-2-6 32,4 0 0,-1-3-196,7 17 0,-1-1 322,-8-22 1,-3-3 169,-8-5 0,-1-3 0,16 9 983,-12-14 0,-16-23 0,-1-1 0,-6-6 0,-42-38 0,-14-24-492,-2 1 1,-6-6-984,-1-10 0,-2-8 164,2-1 0,-3-9 0,3 4 0,14 19 0,3 2 0,-2-5 175,0-7 0,-3-8 1,1 0-1,4 4 153,1 1 0,3 2 0,1 1 0,2 0 0,-1 0 0,2 0-328,-1-1 0,1-1 0,2 6-112,-2-1 0,3 4 256,1-8 0,1 3 184,4 21 0,0 4 0,-3-18 0,3 24 983,8 24 0,6 49 0,1 58-801,9-30 0,4 9 1,2 4-511,4 13 0,3 5 0,4 4 82,3-8 0,3 4 0,2 2 0,2 0 49,-5-13 0,2 0 1,0 1-1,2 1 0,1 0 0,5 6 0,2 1 1,1 1-1,0-2 0,-2-3-49,2 5 0,-2-4 0,0 0 0,2 2 49,-5-10 0,2 4 1,1-1-1,-2-5 0,-2-8-131,1-4 0,-2-8 0,2 4 82,0 8 0,3 6 0,-1-1 0,-2-9-246,8 8 0,-2-4 164,-9-12 0,2 3 0,-3-6 230,1 1 0,-2-7 1081,10 18 0,-10-25 0,-11-18 0,-12-8 0,-5-11 0,-30-22 0,-10-17 0,-26-32 0,1-8-492,25 31 1,1-3-1,1-8 1,0 0-285,-8 1 0,2 2-645,15 1 0,0 0 438,-10-2 0,1 1 0,11 7 0,-1 0 0,-8-10 0,-1-1 0,4 2 0,2 0 0,-1 0 0,2 1 0,4 1 0,1 1 0,-1 4 0,1-1 0,-4-15 0,1 0 0,-14-26 0,18 33 0,2 3 0,-8-7 0,7 10 0,3 15 0,12 8 983,-3 8-449,29 69-534,16 18 0,-6-6 0,5 4-282,13 2 0,1-4 282,-14-10 0,0-2 0,15 6 0,0-2 0,-17-10 0,-1-1 0,12 6 0,0 0-290,-11-5 0,-1-2 290,1-4 0,0-2 0,13 21 0,-8-11 0,-3-9 0,-15-14 0,0 2 983,-8-16-499,0 4 143,0-7-627,-5 1 0,-1 0 0,-52-47 0,8 3 0,-7-8 0,-2-7-492,13 6 0,1-1 404,-10-2 0,0-2 88,5-11 0,3 0 0,1 17 0,0-1 0,-14-32 0,2-3-492,17 24 0,1 0 153,-16-23-1,2-4 340,14 11 0,4 2 0,6 14 0,0-1 0,-13-25 0,2 2-944,7-13 944,-5 17 0,2 0 0,7-21 0,3 40 0,0-2 0,7 5 0,-1 2-142,-19-31 142,12-6 0,-4 34 983,7 2-971,1 18 971,2 14-313,-1 1 313,6 6-880,-4 5 72,4 1-175,-5 0 0,1 4 0,-1-4 0,6 35 0,0 12 0,5 22 0,0 12 0,0-7 0,0 19 0,0-9 0,7 9 0,2-11 0,6 1 0,-6 0 0,4-9 0,-4 7 0,5-16 0,1 7 0,-1-10 0,1 0 0,-2-7 0,8 5 0,-7-20 0,6 11 0,-7-20 0,0 12 0,-2-18 0,2 9 0,-7-16 0,4 3 0,-9-5 0,4 0 0,-5 0 0,5-5 0,-4 9 0,9-13 0,-9 12 0,4-8 0,0 0 0,1 4 0,0-4 0,4 5 0,-4 0 0,4 0 0,1 0 0,1 6 0,-1-5 0,0 5 0,0-7 0,0 1 0,0 6 0,0-5 0,1 5 0,-1 0 0,0-5 0,1 11 0,0-5 0,0 6 0,0 0 0,0 0 0,5 1 0,2-1 0,0 7 0,4-6 0,-4 6 0,5-7 0,-5 7 0,4-5 0,-9 5 0,4-7 0,-6 0 0,-1-6 0,1 5 0,-1-11 0,1 5 0,-1 0 0,0-5 0,-5 5 0,4-7 0,-5 1 0,6-1 0,-1 0 0,0-4 0,-4 3 0,4-3 0,-4 1 0,5 2 0,0-3 0,-1 0 0,1 4 0,0-9 0,-5 9 0,4-9 0,-4 9 0,5-4 0,0 10 0,1 3 0,0 5 0,0 7 0,0-6 0,1 6 0,-1-7 0,0 0 0,0 1 0,0-7 0,-1-2 0,0-5 0,0 0 0,5 1 0,-3-1 0,3 0 0,-5 0 0,0 0 0,0 0 0,0-1 0,6 2 0,-5-1 0,5 0 0,-6 0 0,-1 0 0,1 0 0,1 5 0,5-3 0,-5 4 0,5-6 0,-6 0 0,0 0 0,0 0 0,0-5 0,-1 4 0,1-4 0,0 4 0,0-4 0,-1 4 0,1-9 0,0 9 0,0-4 0,0 5 0,0-1 0,0 1 0,-1 0 0,1 0 0,0 0 0,6 0 0,-5 0 0,5 1 0,-6-2 0,0-4 0,0 4 0,0-4 0,-1 0 0,1-1 0,-5 0 0,4-4 0,-4 9 0,4-9 0,-4 9 0,3-4 0,-4 4 0,6 0 0,-1 1 0,0-1 0,-4 0 0,3 1 0,-3-5 0,-1 3 0,4-28 0,-7 8 0,2-16 0,-4 4 0,0-2 0,0-1 0,6-12 0,1 5 0,6-7 0,-5 1 0,4-9 0,-11-2 0,12-7 0,-11-10 0,4-1 0,-6-10 0,0 1 0,0-1 0,0 0 0,0 0 0,0 9 0,0 2 0,0 1 0,0 6 0,0 2 0,0 10 0,0 0 0,0 7 0,0 0 0,0 3 0,0 12 0,0-5 0,0 7 0,0-1 0,-5 7 0,4-5 0,-4 11 0,5-5 0,0 0 0,0 5 0,-6-11 0,5 4 0,-4-5 0,-1-7 0,4 5 0,-3-11 0,-1 4 0,4-24 0,-10 12 0,11-12 0,-5 17 0,0 7 0,5-4 0,-4 4 0,5 0 0,0-5 0,-6 6 0,4-8 0,-4 7 0,0-5 0,5-3 0,-11-1 0,4-13 0,0 5 0,-5-7 0,5 0 0,-6-1 0,6 1 0,-5-1 0,5 1 0,-7-1 0,7 8 0,-5-5 0,6 13 0,-7-6 0,1 8 0,5 1 0,-9-18 0,14 12 0,-15-12 0,11 17 0,-1-7 0,2 12 0,0-11 0,5 20 0,-10 1 0,10 2 0,-9 10 0,9-3 0,-9 10 0,5 1 0,-6 5 0,6 37 0,0 5 0,5 38 0,0 7-492,0-31 0,0 2 470,0 0 0,0 1 22,0 17 0,0-2 0,0-20 0,0-1 0,0 20 0,0-1 0,0 24 0,0-34 0,0 0 0,0 37 0,0-17 0,0-6 0,0-18 0,0-9 0,0 7 0,0-21 0,0 11 983,0-14-938,0 8-45,0-1 0,0-6 0,0 5 0,-6-5 0,5 6 0,-11 1 0,10-8 0,-10 6 0,5-12 0,0 5 0,2 0 0,-1-5 0,5 5 0,-4-7 0,5 0 0,0 7 0,0-5 0,0 12 0,0-6 0,0 8 0,0 17 0,0-5 0,0 7 0,0-11 0,0-1 0,0-5 0,0 5 0,0-14 0,0 5 0,0-5 0,0-1 0,0-1 0,0 0 0,0-5 0,0 12 0,0-12 0,0 4 0,0-6 0,0 0 0,0 1 0,0-1 0,0 0 0,0 0 0,0 0 0,0 0 0,0 0 0,0 7 0,0 2 0,0 6 0,5 1 0,9 17 0,0-20 0,4 11 0,-7-30 0,1-1 0,-6-6 0,4 0 0,-9-1 0,4 1 0,-5-38 0,0-2 0,0-36 0,0-11 0,-21 5-739,1-26 739,-8 45 0,-2-1 0,6-3 0,0-3 0,-11-10 0,-2 0-492,3 3 0,2 0 230,3 3 1,1 0 261,-3 0 0,1 0 0,8 12 0,0-1-366,-4-9 1,0 0 365,4 14 0,1 1 0,-19-43-185,17 22 185,-4 10 647,12 14-647,-6-3 983,9 20-481,-1-5 311,7 7-813,-5 5 217,5-3-217,-6 3 0,0 1 0,6-5 0,-4 11 0,3-11 0,-4 11 0,-1-11 0,6 10 0,-5-9 0,5 9 0,-1-4 0,-3 11 0,9-4 0,-4 4 0,41 38 0,1 1 0,-7 5 0,3 3 0,4-2 0,-2-1 0,9 31 0,-9-27 0,2-1-416,13 31 416,7 2 0,-9-4 0,-5-17 0,-14-12 0,4-1 0,-14-14 0,-1-2 0,-1-1 0,-4-11 416,9 11-416,-9-5 0,10 6 0,-9 7 0,4 2 0,1 6 0,-5 0 0,5 1 0,0 0 0,-4-1 0,4 1 0,-6-1 0,0 1 0,0-1 0,1 1 0,-2-8 0,1 6 0,-1-12 0,-4 12 0,2-13 0,-8 6 0,8-7 0,-8 1 0,3-7 0,-5 4 0,5-3 0,-4-1 0,5 4 0,-6-9 0,5 9 0,-4-4 0,5 1 0,-1 3 0,2-4 0,5 13 0,7 19 0,-4-5 0,17 13 0,-9-10 0,19-3 0,-4 13 0,5-13 0,10 14 0,-5 12 0,-3-8 0,-6 14 0,-11-20 0,0-7 0,-1-3 0,-6-7 0,-3-7 0,-5-3 0,-2-11 0,1-3 0,-6-5 0,3 0 0,-8-5 0,4-1 0</inkml:trace>
  <inkml:trace contextRef="#ctx0" brushRef="#br0" timeOffset="16898">2895 7934 24575,'-62'-67'0,"5"-7"0,15 37 0,-9-16 0,11-4 0,-20 0 0,7 3 0,6-2 0,0 17 0,17-9 0,-3 19 0,8-1 0,1 17 0,5-4 0,2 5 0,0 6 0,5 1 0,-5 5 0,11 5 0,2 13 0,4 9 0,19 14 0,6 9 0,38 14 0,-13-7-492,-15-17 0,3 0 439,-1-5 0,0-1 53,24 32 0,-16-28 0,0-1 0,11 17-381,16 10 381,-19-10 0,-3-11 0,-7-1 0,-10-15 0,0 6 983,-9-15-897,-6 5 316,-1-10-402,0 4 0,-4 0 0,10-4 0,-4 10 0,-1-10 0,4 9 0,-3-9 0,-1 4 0,4-5 0,-9-1 0,3 0 0,-5 0 0,0 0 0,0 0 0,0 0 0,0-1 0,0 1 0,-1-5 0,-3 4 0,2-4 0,-3 0 0,5 4 0,0-4 0,0 5 0,-1-5 0,0-2 0</inkml:trace>
  <inkml:trace contextRef="#ctx0" brushRef="#br0" timeOffset="22096">626 2656 24575,'0'-42'0,"0"0"0,0 9 0,0-5 0,0 5 0,0-7 0,0 7 0,0-4 0,0 11 0,0-6 0,0 14 0,0-11 0,11 14 0,-4-9 0,10 18 0,0-10 0,-5 8 0,11-4 0,-11-3 0,11 12 0,-10-8 0,10 6 0,-11-2 0,11-5 0,-11-5 0,11 4 0,-10-4 0,10-1 0,-10 0 0,10-7 0,-5 1 0,6 0 0,1-7 0,0 5 0,-11 5 0,-3 11 0</inkml:trace>
  <inkml:trace contextRef="#ctx0" brushRef="#br0" timeOffset="31317">1762 1750 24575,'-7'-29'0,"-2"-5"0,-4 5 0,-3-4 0,6-7 0,-7-6 0,1-13 0,0-16 0,6 18 0,-4-13 0,12 22 0,-11-11 0,11 6 0,-6 1 0,7 17 0,-7-4 0,7 22 0,-3-5 0,1 12 0,-3-1 0,1-2 0,-7 9 0,8-4 0,-6 4 0,1 1 0,2 0 0,-5 3 0,5 0 0,-6 0 0,-2 0 0,-4 0 0,-9 0 0,-1 8 0,-5 1 0,0 4 0,-1 3 0,6-3 0,1-1 0,5-1 0,4-3 0,0-1 0,8 0 0,1 0 0,0-1 0,3 4 0,-11 2 0,0 12 0,-5-6 0,-9 12 0,7-8 0,-11 5 0,4 0 0,1-5 0,2-1 0,6-6 0,-1 0 0,5-3 0,1-1 0,7-4 0,-2 0 0,5-4 0,1 3 0,-1-2 0,6 5 0,-4 4 0,6 1 0,0 3 0,-3 2 0,2-4 0,-3 3 0,4 0 0,0-2 0,0 2 0,0 0 0,0-3 0,0 4 0,0-1 0,0-3 0,0 7 0,4-3 0,4 5 0,4-1 0,3 0 0,1 0 0,-5-3 0,4 2 0,-7-7 0,3 0 0,-5-5 0,1-4 0,-4 0 0,6 1 0,-3-4 0,4 0 0,2-6 0,-5 0 0,2-1 0,1-2 0,-3 6 0,-29 19 0,3-6 0,-34 24 0,13-22 0,-6 6 0,0-11 0,6 3 0,6-5 0,9 0 0,7-4 0,7-1 0,1-3 0,56-16 0,-11-1 0,61-13 0,-25-5-498,18 5 498,-43 10 0,0 0 0,46-19 0,-43 21 0,-1 0 0,1-4 0,-1 0 0,43-13 0,-43 17 0,1 1 0,40-15 0,-24 14 0,12-2 0,-28 10 0,11 0 0,-14 5 0,-7 1 498,-14 4-498,-2 0 0,-12 0 0,-1 0 0,-1 0 0,-2 0 0,5-3 0,-2-4 0,4-1 0,0-5 0,4 1 0,2-7 0,4 2 0,1-7 0,-1 3 0,2-5 0,-1 1 0,5-1 0,-3 0 0,8-1 0,-10 6 0,10-5 0,-6 8 0,12-8 0,-6 8 0,4-4 0,0 4 0,-4 5 0,10-4 0,-10 4 0,5-10 0,-1 5 0,-3-4 0,3 4 0,-4-3 0,5 2 0,-3-7 0,4 2 0,-11 2 0,1-3 0,-8 8 0,1 0 0,-5 3 0,-4 6 0,-2-2 0,-5 4 0,2-1 0,-4 0 0,0 1 0,1-4 0,-1 3 0,1-7 0,0 3 0,0-3 0,0 3 0,0-2 0,-1 3 0,-2-1 0,-1 2 0,-12-4 0,-4 5 0,-9-9 0,-6 4 0,-1-3 0,-6-5 0,-5-2 0,-8-11 0,-8-2 0,-7-6 0,0 0 0,-7-1 0,-6-1 0,15 8 0,-16-2 0,26 10 0,-9-2 0,13 6 0,13 3 0,6 8 0,8 2 0,2 7 0,7 1 0,2 3 0,-4 0 0,5 0 0,-13 0 0,9 6 0,-10 3 0,2 10 0,-5 2 0,0 4 0,-1 1 0,4 3 0,-2-3 0,7 2 0,0-3 0,6-2 0,6 0 0,2 0 0,3 6 0,0-5 0,0 9 0,0-4 0,3 0 0,11 5 0,-1-10 0,12 7 0,-9-12 0,0 0 0,-6-5 0,-6-6 0,-1-2 0</inkml:trace>
  <inkml:trace contextRef="#ctx0" brushRef="#br0" timeOffset="33218">745 3363 24575,'0'0'0</inkml:trace>
  <inkml:trace contextRef="#ctx0" brushRef="#br0" timeOffset="35417">648 3103 24575,'37'0'0,"12"0"0,-8 0 0,23 0 0,-16 0 0,31 0 0,-10 0 0,21 0-302,-38-1 0,1 2 302,41 8 0,-37-1 0,0 3 0,-8 2 0,0 3 0,5 4 0,0 1 0,-4-1 0,-1 1 0,1 4 0,-1 3 0,-4 0 0,-2 2 0,1 2 0,-1 1 0,-4 2 0,-1 0 0,3 1 0,-1-1 0,11 19 0,18 5 0,-27-14 0,8 1 0,-7-3 0,-11-11 0,-2-6 0,-10-7 604,-6-8-604,-4-1 0,-3-3 0,-1-4 0,6 0 0,-7-16 0,7 0 0,-11-9 0,2 0 0,0 7 0,-2-4 0,5 5 0,-5 0 0,5 0 0,-5-1 0,6-3 0,-7 3 0,7-7 0,-6 2 0,6-3 0,-6 4 0,6-4 0,-6 8 0,2-3 0,-3 3 0,0 1 0,0 3 0,0-2 0,-3 2 0,-8-4 0,-11-9 0,-9-3 0,-11-11 0,-4-17 0,-8-6-492,12 2 0,1-5 171,11 18 1,1-3 320,-15-28 0,-1-4 0,11 14 0,1-1-492,-3-13 0,-1-5 164,10 23 0,-1-2 0,2 1 198,-12-26-1,2-1 131,4-5 0,3 3 0,4 27 0,3 2-277,5-7 1,2 3 276,-12-24 0,16 38 0,1 0 0,-11-35 0,11 15 0,4 19 983,-2 10-581,7 16 581,-3 1 0,4 12 0,0-2-910,0 11-73,0-3 0,0 1 0,0-2 0,0 1 0,0 0 0,0 1 0,0 1 0,3-4 0,3 5 0,1-2 0,2 5 0,-2-4 0,-1 0 0,1-6 0,0 3 0,0-2 0,0 2 0,-3 0 0,2-2 0,-2 5 0,2 1 0,7 2 0,-2 4 0,6-2 0,-2 3 0,3 0 0,-3 0 0,3 0 0,-4 0 0,-3 3 0,-1 0 0,-4 4 0,1-1 0</inkml:trace>
  <inkml:trace contextRef="#ctx0" brushRef="#br0" timeOffset="40001">2065 877 24575,'32'-20'0,"9"-5"0,-6 10 0,11-3 0,-6 5 0,5 4 0,-15 4 0,8 1 0,-9 4 0,0 0 0,-5 0 0,-6 0 0,0 0 0,-2 0 0,2 3 0,-4 1 0,0 3 0,0 0 0,-3 0 0,2 0 0,-6-1 0,3 1 0,-3-1 0,-4 4 0,0 0 0,-3 4 0,0 4 0,-12 11 0,2-4 0,-20 14 0,2-8 0,-8 5 0,-1 1 0,1-5 0,4-1 0,3-9 0,4-2 0,6-5 0,4-4 0,2-1 0,8-3 0,-4-1 0,8 4 0,-2 0 0,3 0 0,0-1 0,0 0 0,0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0T18:17:16.71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120 0 24575,'85'8'0,"1"0"0,6 8 0,6 4 0,-27-8 0,7 1 0,2 0 0,-3 2-328,19 5 0,-3 2 0,-2-2 0,-13-3 0,-3-1 0,-2-1-164,20 6 0,-6-2 0,-18-4 0,-7-1-492,27 4 1122,-15-4-138,-32-12 0,-17-2 0,-8-2 983,-3-1 0,-3-2 0,-2-3 0,-2 1-133,-2-1-850,-37 3 0,-34 2 0,2 3 0,-8 0 0,-15-3 0,-3-1 0,-8-3 0,-2-1 0,1-1 0,1-2 0,15-2 0,4 0 0,10 1 0,6-1 0,-28-13 0,36-3 0,27 4 0,18 2 0,13 6 0,12 6 0,32 4 0,48 5 0,-28 1 0,5 2 0,19-1 0,3 0 0,4 0 0,-1 1 0,-6 2 0,-3 1 0,-11 2 0,-4 0 0,-20-1 0,-4 1 0,23 2 0,-22-5 0,-12-3 0,-9-1 0,-4-7 0,-2-5 0,-1-4 0,-2 0 0,-5 6 0,-5 6 0,-60 22 0,-1 0 0,-5 1 0,-4-1 0,-32 6 0,42-12 0,-2-1 0,-3 0 0,-1 1 0,0 0 0,-1 0 0,-9 3 0,0 1 0,2 2 0,1 2 0,0 0 0,2-1 0,4 1 0,0-1 0,4-1 0,0 0 0,-42 7 0,10-3 0,10-5 0,20-3 0,13-1 0,15-1 0,11-1 0,4 0 0,3-3 0,-1 0 0,1-2 0,3 1 0,-19-1 0,-15-3 0,-23-4 0,1-5 0,11 0 0,12-1 0,12 2 0,5-1 0,10-2 0,7 0 0,4-2 0,1 0 0,0 1 0,26 11 0,35 18 0,-5-1 0,6 1 0,-2 0 0,1 1 0,9 1 0,0-1 0,-3-2 0,0 0 0,-3-1 0,-1 0 0,2 2 0,-4 0 0,25 10 0,-32-7 0,-23-9 0,-11-6 0,-5-2 0,-3 0 0,-1 1 0,0 1 0,4 1 0,3 2 0,3 0 0,1 4 0,0 2 0,0 1 0,-3 0 0,-2-1 0,-2-2 0,-1 1 0,1-1 0,1-4 0,0-1 0,1-3 0,2-3 0,9 0 0,15-4 0,11-5 0,11-7 0,0-7 0,-5-5 0,-7 3 0,-9 2 0,-7 4 0,-5 2 0,-5 4 0,-1 1 0,-4-2 0,0-1 0,0-1 0,-2 2 0,-1 0 0,0 0 0,-1 1 0,0 0 0,-3 2 0,-3 0 0,-3 1 0,-3 0 0,-3-1 0,-17-9 0,11 9 0,-11-5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0T18:20:20.91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279 116 24575,'84'0'0,"-35"0"0,3 0 0,7 0 0,3 0 0,5 0 0,-1 0 0,-5 0 0,-2 0 0,-5 0 0,-3 0 0,30 0 0,-30 0 0,-15 0 0,-9 0 0,-4 0 0,-3 3 0,-1 0 0,1-1 0,0 0 0,3-2 0,-1 0 0,0 0 0,1 2 0,-1 2 0,0 2 0,0-1 0,0-2 0,0 0 0,0-1 0,0 4 0,0 2 0,0-1 0,4 0 0,0-1 0,2-3 0,3-1 0,-2 1 0,0 2 0,-4 1 0,-4-1 0,-3-2 0,-6-3 0,-46-18 0,-2-13 0,-40-14 0,22 2 0,8 12 0,5 10 0,6 9 0,0 4 0,5 5 0,6 3 0,4 0 0,4 0 0,4 0 0,2 0 0,-1 0 0,1 0 0,0 0 0,1 0 0,-4 0 0,-1 4 0,-8 5 0,-4 5 0,-12 3 0,-9 1 0,-13 2 0,-11-3 0,-8-3 0,-12-4 0,40-8 0,-1 0 0,0 0 0,-1-1 0,2 1 0,1-1 0,-38-1 0,20 0 0,10 0 0,12 0 0,9 0 0,6 0 0,7 0 0,4 0 0,6 0 0,3 0 0,2 0 0,0 0 0,0 0 0,-2 0 0,0 0 0,2 0 0,-1 0 0,-1 0 0,2-2 0,1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0T18:20:22.42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24575,'47'43'0,"-6"-1"0,-12-9 0,-9-9 0,-3-7 0,-4-9 0,-5-5 0,-1-1 0</inkml:trace>
</inkml:ink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tif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3>
</file>

<file path=ppt/media/media2.mp3>
</file>

<file path=ppt/media/media3.mp3>
</file>

<file path=ppt/media/media4.m4a>
</file>

<file path=ppt/media/media5.m4a>
</file>

<file path=ppt/media/media6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A9240-DD36-F24F-83D9-597A23877729}" type="datetimeFigureOut">
              <a:t>21.03.25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4F9CE2-D923-AB4C-9C85-5B6B976D77F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448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41C8A1-9D11-AE4B-AD4C-0DE0980885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F84EEB-1D32-F44C-8105-53B05679A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928857-2977-0B49-B3D4-92CB39730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83D219-55F2-0946-9D40-B63BA8B4F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A7CCE2-D2E5-734C-BA0F-8FC894312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876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9ABBB8-4C7F-8D40-A8CD-7C79ABB1B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924F6D2-E1CC-434E-B2A6-191566D67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BE6E95-42A7-2644-AB6E-BF8F82505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97FEFC-BCCE-2E48-A8A0-3841F7CC9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A5A96D-4E0D-FB47-9851-C673DB5AD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6018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3998CC7-36F4-AB4E-9380-F1FD5DE40F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5689D3D-5070-9742-AC1D-7D528C503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3C8906-8E92-C342-9652-78C83E091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87D17D-17F4-FB40-8138-754A7BBF9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69EFF9-8CEB-964A-9558-DB6C21EF2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0453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A9706C-2985-9343-9716-013097672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CD673D-3B70-CA4B-BD02-721984045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9AC455-EAD7-004E-93BF-652CA342D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01DF40-D29A-0344-BCC0-D49A4B58F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2F5F7AE-B52C-414E-8C68-39A88AEB4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5318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1E2505-981F-5348-A78B-F2153E830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A8B42C-BF05-9A4A-8DB0-F8F810EAB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8A5C90-2644-5640-B18A-ECB2A51CF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0BB14B-DC46-B94E-A745-321404C6E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0A45D4-AF07-B14C-8B89-F852A0C9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9260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5B6957-BFEB-2D4C-BA23-7DBEF1234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049E90-70B9-7441-A652-6A0CB8FF8F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941A02-5A4A-0942-BF25-8FB8768AB5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D30F45-153C-7F40-94FD-9933F205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33EB647-9047-3E48-9714-1373C453B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126C56-A145-8843-A02D-06E911059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1706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C6E552-E076-2D42-B0DF-4BF758EE2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1C1C934-0D8E-FD4C-9D63-90F40D175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200E4B-E501-274D-AF61-8D7369498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BD7093B-27B5-484D-9346-71963F1B4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EAB42A2-4D6F-9C46-81FA-109A88F204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92316B2-97B4-C044-9CF2-87A17623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864D340-2239-3B4C-A3BB-004662889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E6C6712-ADD5-1241-99FA-DF438BA3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7312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2BF1F6-3B60-6841-806E-9433129C1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24BC9B7-0712-5C49-91AB-FF2D61A85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5D6640A-83FA-B44E-B4CD-E27594103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A29A04-1BFA-A84D-8D8A-70CD06B4C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570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E8A9AE9-695A-A14D-B905-E777C8775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6E6BC18-3E1D-3F48-8A41-658259B01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9AF02AE-08AD-A843-A4E7-2AB517341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4648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233FA0-2B27-7D49-BE94-0F3D56F2F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CE0B0-AB57-5D4A-BF01-C22C38B5C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22315F9-3E26-7043-93CF-94EC6A4A1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FB6B4B1-753F-5B47-B4C9-4695EA515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321002E-DC98-DF4F-A1C0-B1093B234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F89E3C4-6084-664C-838C-5B521B66D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9740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6B15ED-7892-D940-A0D4-3EF5676FA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591FBD4-AC2C-474A-8994-822FFCDD50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6A780B-D6AE-2F45-9BBD-0483F50342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F0E5EFD-BF93-8641-AA1B-4BDB07444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079E8FC-0F00-5049-B239-E7C9A3DB4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D1C26BA-5448-2146-B451-0C9BD73B4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7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9E2315F-F230-2649-96E6-EFD65AC6E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8921CF-6231-894D-955D-98D8F8AD2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58BB19-A17E-B944-90A2-0CDA67E1B6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40D81-4F87-C24A-8863-09208A2EB950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B0A27B-2751-4B4F-BDE0-EC881DD1AB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1C73111-E128-F24C-85FA-F784D5D5D5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A0A65-988F-924E-AAA8-9343AF32844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3907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19.png"/><Relationship Id="rId5" Type="http://schemas.openxmlformats.org/officeDocument/2006/relationships/image" Target="../media/image120.png"/><Relationship Id="rId4" Type="http://schemas.openxmlformats.org/officeDocument/2006/relationships/customXml" Target="../ink/ink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hyperlink" Target="https://learningapps.org/view21832013" TargetMode="External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10.png"/><Relationship Id="rId4" Type="http://schemas.openxmlformats.org/officeDocument/2006/relationships/image" Target="../media/image1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10.png"/><Relationship Id="rId4" Type="http://schemas.openxmlformats.org/officeDocument/2006/relationships/image" Target="../media/image1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image" Target="../media/image30.png"/><Relationship Id="rId7" Type="http://schemas.openxmlformats.org/officeDocument/2006/relationships/image" Target="../media/image29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.xml"/><Relationship Id="rId5" Type="http://schemas.openxmlformats.org/officeDocument/2006/relationships/image" Target="../media/image280.png"/><Relationship Id="rId4" Type="http://schemas.openxmlformats.org/officeDocument/2006/relationships/customXml" Target="../ink/ink6.xml"/><Relationship Id="rId9" Type="http://schemas.openxmlformats.org/officeDocument/2006/relationships/image" Target="../media/image30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learningapps.org/view21322967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C8B667B5-E543-B14F-A6D2-FD1F2C19ACC3}"/>
                  </a:ext>
                </a:extLst>
              </p14:cNvPr>
              <p14:cNvContentPartPr/>
              <p14:nvPr/>
            </p14:nvContentPartPr>
            <p14:xfrm>
              <a:off x="5939169" y="4366652"/>
              <a:ext cx="360" cy="360"/>
            </p14:xfrm>
          </p:contentPart>
        </mc:Choice>
        <mc:Fallback xmlns=""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C8B667B5-E543-B14F-A6D2-FD1F2C19ACC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6169" y="3988652"/>
                <a:ext cx="126000" cy="7560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Grafik 1">
            <a:extLst>
              <a:ext uri="{FF2B5EF4-FFF2-40B4-BE49-F238E27FC236}">
                <a16:creationId xmlns:a16="http://schemas.microsoft.com/office/drawing/2014/main" id="{E491ECE7-5402-5F2D-2AFD-DC15FA6EA1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0597" y="1541255"/>
            <a:ext cx="7042938" cy="1970563"/>
          </a:xfrm>
          <a:prstGeom prst="rect">
            <a:avLst/>
          </a:prstGeom>
        </p:spPr>
      </p:pic>
      <p:pic>
        <p:nvPicPr>
          <p:cNvPr id="4" name="Grafik 3" descr="Ein Bild, das Grafiken, Schrift, Grafikdesign, Clipart enthält.&#10;&#10;Automatisch generierte Beschreibung">
            <a:extLst>
              <a:ext uri="{FF2B5EF4-FFF2-40B4-BE49-F238E27FC236}">
                <a16:creationId xmlns:a16="http://schemas.microsoft.com/office/drawing/2014/main" id="{798186C4-C909-3B88-CB3E-DC0BD492749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7" r="3" b="4975"/>
          <a:stretch/>
        </p:blipFill>
        <p:spPr>
          <a:xfrm>
            <a:off x="722236" y="846923"/>
            <a:ext cx="3496733" cy="319358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442690A-37A7-98F6-A2B9-B25B9D059D34}"/>
              </a:ext>
            </a:extLst>
          </p:cNvPr>
          <p:cNvSpPr txBox="1"/>
          <p:nvPr/>
        </p:nvSpPr>
        <p:spPr>
          <a:xfrm>
            <a:off x="4337569" y="6244133"/>
            <a:ext cx="3342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A1 Lëtzebuergesch – Tessy Feyder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5511DBF-14ED-70DA-AC2E-0F53750F90CD}"/>
              </a:ext>
            </a:extLst>
          </p:cNvPr>
          <p:cNvSpPr txBox="1">
            <a:spLocks/>
          </p:cNvSpPr>
          <p:nvPr/>
        </p:nvSpPr>
        <p:spPr>
          <a:xfrm>
            <a:off x="2470603" y="4366652"/>
            <a:ext cx="7250793" cy="168365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lb-LU" sz="4800" b="1" u="sng" dirty="0"/>
              <a:t>A1</a:t>
            </a:r>
            <a:br>
              <a:rPr lang="lb-LU" sz="4800" b="1" u="sng" dirty="0"/>
            </a:br>
            <a:br>
              <a:rPr lang="lb-LU" sz="2000" dirty="0"/>
            </a:br>
            <a:r>
              <a:rPr lang="lb-LU" sz="2000" dirty="0"/>
              <a:t>Blended Learning</a:t>
            </a:r>
          </a:p>
        </p:txBody>
      </p:sp>
    </p:spTree>
    <p:extLst>
      <p:ext uri="{BB962C8B-B14F-4D97-AF65-F5344CB8AC3E}">
        <p14:creationId xmlns:p14="http://schemas.microsoft.com/office/powerpoint/2010/main" val="7411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A81F2C1-05C8-864A-8C0E-D82BFA3FDCD7}"/>
              </a:ext>
            </a:extLst>
          </p:cNvPr>
          <p:cNvSpPr txBox="1"/>
          <p:nvPr/>
        </p:nvSpPr>
        <p:spPr>
          <a:xfrm>
            <a:off x="165678" y="981731"/>
            <a:ext cx="2077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/>
              <a:t>D‘</a:t>
            </a:r>
            <a:r>
              <a:rPr lang="de-DE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Dageszäiten</a:t>
            </a:r>
            <a:r>
              <a:rPr lang="de-DE" sz="2400" b="1" dirty="0"/>
              <a:t>: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FB06BA6-6FBB-2F41-ABC5-7A437510DC6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932586" y="1935846"/>
            <a:ext cx="2880000" cy="1800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BD3CED1-95BF-5F40-8688-18290342D13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696960" y="1935846"/>
            <a:ext cx="2880000" cy="18000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F2A3682-A0D9-BB48-95E1-AB2BE1E212B0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861601" y="1935846"/>
            <a:ext cx="2880000" cy="18000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1C9E81F-D228-564D-8906-EE81F16E1AB6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01601" y="1935846"/>
            <a:ext cx="2880000" cy="18000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532976F-0D7E-2543-83DD-3B3B685DEA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532" y="4855519"/>
            <a:ext cx="2715587" cy="1478785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C7A4B9BE-172E-5744-8422-2113A656DCAA}"/>
              </a:ext>
            </a:extLst>
          </p:cNvPr>
          <p:cNvSpPr txBox="1"/>
          <p:nvPr/>
        </p:nvSpPr>
        <p:spPr>
          <a:xfrm>
            <a:off x="165678" y="3993060"/>
            <a:ext cx="2414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De </a:t>
            </a:r>
            <a:r>
              <a:rPr lang="de-DE" sz="2400" dirty="0" err="1">
                <a:solidFill>
                  <a:schemeClr val="accent1"/>
                </a:solidFill>
              </a:rPr>
              <a:t>Moien</a:t>
            </a:r>
            <a:r>
              <a:rPr lang="de-DE" sz="2400" dirty="0"/>
              <a:t> (</a:t>
            </a:r>
            <a:r>
              <a:rPr lang="de-DE" sz="2400" dirty="0" err="1"/>
              <a:t>moies</a:t>
            </a:r>
            <a:r>
              <a:rPr lang="de-DE" sz="2400" dirty="0"/>
              <a:t>)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E88F4C3-E630-CE44-BA61-BA96021DC8A2}"/>
              </a:ext>
            </a:extLst>
          </p:cNvPr>
          <p:cNvSpPr txBox="1"/>
          <p:nvPr/>
        </p:nvSpPr>
        <p:spPr>
          <a:xfrm>
            <a:off x="3061279" y="3993060"/>
            <a:ext cx="2631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De </a:t>
            </a:r>
            <a:r>
              <a:rPr lang="de-DE" sz="2400" dirty="0" err="1">
                <a:solidFill>
                  <a:schemeClr val="accent1"/>
                </a:solidFill>
              </a:rPr>
              <a:t>Mëtteg</a:t>
            </a:r>
            <a:r>
              <a:rPr lang="de-DE" sz="2400" dirty="0"/>
              <a:t> (</a:t>
            </a:r>
            <a:r>
              <a:rPr lang="de-DE" sz="2400" dirty="0" err="1"/>
              <a:t>mëttes</a:t>
            </a:r>
            <a:r>
              <a:rPr lang="de-DE" sz="2400" dirty="0"/>
              <a:t>)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015E48C-CE2F-834D-A13C-31085590EE8D}"/>
              </a:ext>
            </a:extLst>
          </p:cNvPr>
          <p:cNvSpPr txBox="1"/>
          <p:nvPr/>
        </p:nvSpPr>
        <p:spPr>
          <a:xfrm>
            <a:off x="5861601" y="3993059"/>
            <a:ext cx="3460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Den </a:t>
            </a:r>
            <a:r>
              <a:rPr lang="de-DE" sz="2400" dirty="0" err="1">
                <a:solidFill>
                  <a:schemeClr val="accent1"/>
                </a:solidFill>
              </a:rPr>
              <a:t>Nomëtteg</a:t>
            </a:r>
            <a:r>
              <a:rPr lang="de-DE" sz="2400" dirty="0">
                <a:solidFill>
                  <a:schemeClr val="accent1"/>
                </a:solidFill>
              </a:rPr>
              <a:t> </a:t>
            </a:r>
            <a:r>
              <a:rPr lang="de-DE" sz="2400" dirty="0"/>
              <a:t>(</a:t>
            </a:r>
            <a:r>
              <a:rPr lang="de-DE" sz="2400" dirty="0" err="1"/>
              <a:t>nomëttes</a:t>
            </a:r>
            <a:r>
              <a:rPr lang="de-DE" sz="2400" dirty="0"/>
              <a:t>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964F883-5130-CE47-B264-59AAEA6D4EE0}"/>
              </a:ext>
            </a:extLst>
          </p:cNvPr>
          <p:cNvSpPr txBox="1"/>
          <p:nvPr/>
        </p:nvSpPr>
        <p:spPr>
          <a:xfrm>
            <a:off x="9240371" y="4031314"/>
            <a:ext cx="2563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Den </a:t>
            </a:r>
            <a:r>
              <a:rPr lang="de-DE" sz="2400" dirty="0" err="1">
                <a:solidFill>
                  <a:schemeClr val="accent1"/>
                </a:solidFill>
              </a:rPr>
              <a:t>Owend</a:t>
            </a:r>
            <a:r>
              <a:rPr lang="de-DE" sz="2400" dirty="0"/>
              <a:t> (</a:t>
            </a:r>
            <a:r>
              <a:rPr lang="de-DE" sz="2400" dirty="0" err="1"/>
              <a:t>owes</a:t>
            </a:r>
            <a:r>
              <a:rPr lang="de-DE" sz="2400" dirty="0"/>
              <a:t>)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D3E8446-753F-844E-BF32-F89DA2394CEF}"/>
              </a:ext>
            </a:extLst>
          </p:cNvPr>
          <p:cNvSpPr txBox="1"/>
          <p:nvPr/>
        </p:nvSpPr>
        <p:spPr>
          <a:xfrm>
            <a:off x="3384701" y="5364078"/>
            <a:ext cx="2307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D‘</a:t>
            </a:r>
            <a:r>
              <a:rPr lang="de-DE" sz="2400" dirty="0" err="1">
                <a:solidFill>
                  <a:srgbClr val="8E1D64"/>
                </a:solidFill>
              </a:rPr>
              <a:t>Nuecht</a:t>
            </a:r>
            <a:r>
              <a:rPr lang="de-DE" sz="2400" dirty="0"/>
              <a:t> (</a:t>
            </a:r>
            <a:r>
              <a:rPr lang="de-DE" sz="2400" dirty="0" err="1"/>
              <a:t>nuets</a:t>
            </a:r>
            <a:r>
              <a:rPr lang="de-DE" sz="2400" dirty="0"/>
              <a:t>)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1D4F781E-DA5C-474A-9382-3F8D83BAF91A}"/>
              </a:ext>
            </a:extLst>
          </p:cNvPr>
          <p:cNvSpPr txBox="1"/>
          <p:nvPr/>
        </p:nvSpPr>
        <p:spPr>
          <a:xfrm>
            <a:off x="101601" y="292863"/>
            <a:ext cx="1170210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6AF9B86-5241-E7E0-F82E-B43ED14A861B}"/>
              </a:ext>
            </a:extLst>
          </p:cNvPr>
          <p:cNvSpPr txBox="1"/>
          <p:nvPr/>
        </p:nvSpPr>
        <p:spPr>
          <a:xfrm>
            <a:off x="11218169" y="13683"/>
            <a:ext cx="763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/>
              <a:t>123rf.com</a:t>
            </a:r>
          </a:p>
        </p:txBody>
      </p:sp>
    </p:spTree>
    <p:extLst>
      <p:ext uri="{BB962C8B-B14F-4D97-AF65-F5344CB8AC3E}">
        <p14:creationId xmlns:p14="http://schemas.microsoft.com/office/powerpoint/2010/main" val="1606741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9EBE47C5-7F5F-A445-8D72-72E91332AC8D}"/>
              </a:ext>
            </a:extLst>
          </p:cNvPr>
          <p:cNvSpPr txBox="1"/>
          <p:nvPr/>
        </p:nvSpPr>
        <p:spPr>
          <a:xfrm>
            <a:off x="442148" y="1796065"/>
            <a:ext cx="9959778" cy="44480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3200"/>
              <a:t>Ech ginn en </a:t>
            </a:r>
            <a:r>
              <a:rPr lang="de-DE" sz="3200">
                <a:solidFill>
                  <a:schemeClr val="accent1"/>
                </a:solidFill>
                <a:highlight>
                  <a:srgbClr val="FFFF00"/>
                </a:highlight>
              </a:rPr>
              <a:t>Mëttwoch</a:t>
            </a:r>
            <a:r>
              <a:rPr lang="de-DE" sz="3200"/>
              <a:t> an den</a:t>
            </a:r>
            <a:r>
              <a:rPr lang="de-DE" sz="3200">
                <a:solidFill>
                  <a:schemeClr val="accent1"/>
                </a:solidFill>
              </a:rPr>
              <a:t> INL </a:t>
            </a:r>
            <a:r>
              <a:rPr lang="de-DE" sz="3200"/>
              <a:t>Lëtzebuergesch léieren.</a:t>
            </a:r>
          </a:p>
          <a:p>
            <a:pPr>
              <a:lnSpc>
                <a:spcPct val="150000"/>
              </a:lnSpc>
            </a:pPr>
            <a:r>
              <a:rPr lang="de-DE" sz="3200">
                <a:sym typeface="Wingdings" pitchFamily="2" charset="2"/>
              </a:rPr>
              <a:t> </a:t>
            </a:r>
            <a:r>
              <a:rPr lang="de-DE" sz="3200"/>
              <a:t>Ech ginn </a:t>
            </a:r>
            <a:r>
              <a:rPr lang="de-DE" sz="3200">
                <a:highlight>
                  <a:srgbClr val="FFFF00"/>
                </a:highlight>
              </a:rPr>
              <a:t>mëttwochs</a:t>
            </a:r>
            <a:r>
              <a:rPr lang="de-DE" sz="3200"/>
              <a:t> an den </a:t>
            </a:r>
            <a:r>
              <a:rPr lang="de-DE" sz="3200">
                <a:solidFill>
                  <a:schemeClr val="accent1"/>
                </a:solidFill>
              </a:rPr>
              <a:t>INL</a:t>
            </a:r>
            <a:r>
              <a:rPr lang="de-DE" sz="3200"/>
              <a:t> Lëtzebuergesch léieren.</a:t>
            </a:r>
          </a:p>
          <a:p>
            <a:pPr>
              <a:lnSpc>
                <a:spcPct val="150000"/>
              </a:lnSpc>
            </a:pPr>
            <a:endParaRPr lang="de-DE" sz="3200"/>
          </a:p>
          <a:p>
            <a:pPr>
              <a:lnSpc>
                <a:spcPct val="150000"/>
              </a:lnSpc>
            </a:pPr>
            <a:r>
              <a:rPr lang="de-DE" sz="3200"/>
              <a:t>Ech war de </a:t>
            </a:r>
            <a:r>
              <a:rPr lang="de-DE" sz="3200">
                <a:solidFill>
                  <a:schemeClr val="accent1"/>
                </a:solidFill>
                <a:highlight>
                  <a:srgbClr val="FFFF00"/>
                </a:highlight>
              </a:rPr>
              <a:t>Moie</a:t>
            </a:r>
            <a:r>
              <a:rPr lang="de-DE" sz="3200"/>
              <a:t> midd. </a:t>
            </a:r>
            <a:r>
              <a:rPr lang="de-DE" sz="3200">
                <a:sym typeface="Wingdings" pitchFamily="2" charset="2"/>
              </a:rPr>
              <a:t> </a:t>
            </a:r>
            <a:r>
              <a:rPr lang="de-DE" sz="3200"/>
              <a:t>Ech si </a:t>
            </a:r>
            <a:r>
              <a:rPr lang="de-DE" sz="3200">
                <a:highlight>
                  <a:srgbClr val="FFFF00"/>
                </a:highlight>
              </a:rPr>
              <a:t>moies</a:t>
            </a:r>
            <a:r>
              <a:rPr lang="de-DE" sz="3200"/>
              <a:t> midd.</a:t>
            </a:r>
          </a:p>
          <a:p>
            <a:pPr>
              <a:lnSpc>
                <a:spcPct val="150000"/>
              </a:lnSpc>
            </a:pPr>
            <a:endParaRPr lang="de-DE" sz="3200"/>
          </a:p>
          <a:p>
            <a:pPr>
              <a:lnSpc>
                <a:spcPct val="150000"/>
              </a:lnSpc>
            </a:pPr>
            <a:endParaRPr lang="de-DE" sz="320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6190254-3969-3646-BAE9-8502CEE7F850}"/>
              </a:ext>
            </a:extLst>
          </p:cNvPr>
          <p:cNvSpPr txBox="1"/>
          <p:nvPr/>
        </p:nvSpPr>
        <p:spPr>
          <a:xfrm>
            <a:off x="3682307" y="996202"/>
            <a:ext cx="4098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/>
              <a:t>Wat ass d‘</a:t>
            </a:r>
            <a:r>
              <a:rPr lang="de-DE" sz="3600" b="1">
                <a:solidFill>
                  <a:srgbClr val="8E1D64"/>
                </a:solidFill>
              </a:rPr>
              <a:t>Differenz</a:t>
            </a:r>
            <a:r>
              <a:rPr lang="de-DE" sz="3600" b="1"/>
              <a:t>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60EEB5E-7F11-6B46-A37E-E3E7920AF76E}"/>
              </a:ext>
            </a:extLst>
          </p:cNvPr>
          <p:cNvSpPr txBox="1"/>
          <p:nvPr/>
        </p:nvSpPr>
        <p:spPr>
          <a:xfrm>
            <a:off x="135468" y="225130"/>
            <a:ext cx="11734799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1BAC7C8-1881-2A24-88A6-3BD9A28CE038}"/>
              </a:ext>
            </a:extLst>
          </p:cNvPr>
          <p:cNvSpPr txBox="1"/>
          <p:nvPr/>
        </p:nvSpPr>
        <p:spPr>
          <a:xfrm>
            <a:off x="3682307" y="5288340"/>
            <a:ext cx="467512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200"/>
              <a:t>e Mëttwoch </a:t>
            </a:r>
            <a:r>
              <a:rPr lang="de-DE" sz="3200">
                <a:sym typeface="Wingdings" pitchFamily="2" charset="2"/>
              </a:rPr>
              <a:t> mëttwochs</a:t>
            </a:r>
          </a:p>
          <a:p>
            <a:pPr algn="ctr"/>
            <a:r>
              <a:rPr lang="de-DE" sz="3200">
                <a:sym typeface="Wingdings" pitchFamily="2" charset="2"/>
              </a:rPr>
              <a:t>de Moien  moies</a:t>
            </a:r>
          </a:p>
          <a:p>
            <a:r>
              <a:rPr lang="de-DE" sz="3200"/>
              <a:t>                          ?</a:t>
            </a:r>
          </a:p>
        </p:txBody>
      </p:sp>
    </p:spTree>
    <p:extLst>
      <p:ext uri="{BB962C8B-B14F-4D97-AF65-F5344CB8AC3E}">
        <p14:creationId xmlns:p14="http://schemas.microsoft.com/office/powerpoint/2010/main" val="69989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06190254-3969-3646-BAE9-8502CEE7F850}"/>
              </a:ext>
            </a:extLst>
          </p:cNvPr>
          <p:cNvSpPr txBox="1"/>
          <p:nvPr/>
        </p:nvSpPr>
        <p:spPr>
          <a:xfrm>
            <a:off x="135468" y="878998"/>
            <a:ext cx="5273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/>
              <a:t>Wat ass den </a:t>
            </a:r>
            <a:r>
              <a:rPr lang="de-DE" sz="3600" b="1">
                <a:solidFill>
                  <a:schemeClr val="accent1"/>
                </a:solidFill>
              </a:rPr>
              <a:t>Ënnerscheed</a:t>
            </a:r>
            <a:r>
              <a:rPr lang="de-DE" sz="3600" b="1"/>
              <a:t>?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FEABCF0-1EF0-0948-ADD6-240ADBA7FF08}"/>
              </a:ext>
            </a:extLst>
          </p:cNvPr>
          <p:cNvSpPr txBox="1"/>
          <p:nvPr/>
        </p:nvSpPr>
        <p:spPr>
          <a:xfrm>
            <a:off x="135468" y="2288144"/>
            <a:ext cx="12116843" cy="14932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3200"/>
              <a:t>Wann et eemol ass =                   De </a:t>
            </a:r>
            <a:r>
              <a:rPr lang="de-DE" sz="3200">
                <a:solidFill>
                  <a:schemeClr val="accent1"/>
                </a:solidFill>
              </a:rPr>
              <a:t>Méindeg</a:t>
            </a:r>
            <a:r>
              <a:rPr lang="de-DE" sz="3200"/>
              <a:t>, den </a:t>
            </a:r>
            <a:r>
              <a:rPr lang="de-DE" sz="3200">
                <a:solidFill>
                  <a:schemeClr val="accent1"/>
                </a:solidFill>
              </a:rPr>
              <a:t>Dënschdeg</a:t>
            </a:r>
            <a:r>
              <a:rPr lang="de-DE" sz="3200"/>
              <a:t>...de </a:t>
            </a:r>
            <a:r>
              <a:rPr lang="de-DE" sz="3200">
                <a:solidFill>
                  <a:schemeClr val="accent1"/>
                </a:solidFill>
              </a:rPr>
              <a:t>Moien</a:t>
            </a:r>
          </a:p>
          <a:p>
            <a:pPr>
              <a:lnSpc>
                <a:spcPct val="150000"/>
              </a:lnSpc>
            </a:pPr>
            <a:r>
              <a:rPr lang="de-DE" sz="3200"/>
              <a:t>Wann et reegelméisseg ass =     méindes, dënschdes...moies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1040D53-2320-0A4D-B96D-9FAD9BDCD35B}"/>
              </a:ext>
            </a:extLst>
          </p:cNvPr>
          <p:cNvSpPr txBox="1"/>
          <p:nvPr/>
        </p:nvSpPr>
        <p:spPr>
          <a:xfrm>
            <a:off x="1459316" y="3890721"/>
            <a:ext cx="3744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régulier, périodique / regular, periodic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5D37E1A-E7F0-6841-A9A5-3620E4B2C8D6}"/>
              </a:ext>
            </a:extLst>
          </p:cNvPr>
          <p:cNvSpPr txBox="1"/>
          <p:nvPr/>
        </p:nvSpPr>
        <p:spPr>
          <a:xfrm>
            <a:off x="135468" y="225130"/>
            <a:ext cx="11734799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151D226-75AB-D380-2D58-A0A9B9F72DA8}"/>
              </a:ext>
            </a:extLst>
          </p:cNvPr>
          <p:cNvSpPr txBox="1"/>
          <p:nvPr/>
        </p:nvSpPr>
        <p:spPr>
          <a:xfrm>
            <a:off x="1330728" y="2178861"/>
            <a:ext cx="1579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une fois / once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9CE93F7-8DB1-067F-59D0-1D48AFF7ABD8}"/>
              </a:ext>
            </a:extLst>
          </p:cNvPr>
          <p:cNvSpPr txBox="1"/>
          <p:nvPr/>
        </p:nvSpPr>
        <p:spPr>
          <a:xfrm>
            <a:off x="135468" y="4764386"/>
            <a:ext cx="809022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Dënschdes a freides léieren ech Lëtzebuergesch am INLL.  </a:t>
            </a:r>
          </a:p>
          <a:p>
            <a:r>
              <a:rPr lang="de-DE" sz="2400"/>
              <a:t>Samschdes maachen ech mäi Blended-Learning-Cours doheem.</a:t>
            </a:r>
          </a:p>
          <a:p>
            <a:endParaRPr lang="de-DE" sz="2400"/>
          </a:p>
          <a:p>
            <a:r>
              <a:rPr lang="de-DE" sz="2400"/>
              <a:t>E Sonndeg hunn ech Gebuertsdag. </a:t>
            </a:r>
          </a:p>
          <a:p>
            <a:r>
              <a:rPr lang="de-DE" sz="2400"/>
              <a:t>E Méindeg ginn ech an den Delhaiz akafen.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5C3A8A7-0778-415D-34E9-92273B3C8124}"/>
              </a:ext>
            </a:extLst>
          </p:cNvPr>
          <p:cNvSpPr txBox="1"/>
          <p:nvPr/>
        </p:nvSpPr>
        <p:spPr>
          <a:xfrm>
            <a:off x="8717473" y="4921122"/>
            <a:ext cx="3238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= reegelméisseg / Pluirel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31DE6C7-77FF-0CBE-A18B-333ADAB910CA}"/>
              </a:ext>
            </a:extLst>
          </p:cNvPr>
          <p:cNvSpPr txBox="1"/>
          <p:nvPr/>
        </p:nvSpPr>
        <p:spPr>
          <a:xfrm>
            <a:off x="8717473" y="5934063"/>
            <a:ext cx="26003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= eemol / Singulier </a:t>
            </a:r>
          </a:p>
        </p:txBody>
      </p:sp>
    </p:spTree>
    <p:extLst>
      <p:ext uri="{BB962C8B-B14F-4D97-AF65-F5344CB8AC3E}">
        <p14:creationId xmlns:p14="http://schemas.microsoft.com/office/powerpoint/2010/main" val="3226814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9AA8F1DF-0600-B246-AE6A-D223882D61CE}"/>
              </a:ext>
            </a:extLst>
          </p:cNvPr>
          <p:cNvSpPr txBox="1"/>
          <p:nvPr/>
        </p:nvSpPr>
        <p:spPr>
          <a:xfrm>
            <a:off x="76407" y="929090"/>
            <a:ext cx="621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 err="1">
                <a:solidFill>
                  <a:schemeClr val="accent1"/>
                </a:solidFill>
              </a:rPr>
              <a:t>Exercice</a:t>
            </a:r>
            <a:r>
              <a:rPr lang="de-DE" sz="2400" b="1" u="sng" dirty="0"/>
              <a:t> 3 </a:t>
            </a:r>
            <a:r>
              <a:rPr lang="de-DE" sz="2400" b="1" u="sng" dirty="0">
                <a:solidFill>
                  <a:srgbClr val="8E1D64"/>
                </a:solidFill>
              </a:rPr>
              <a:t>S</a:t>
            </a:r>
            <a:r>
              <a:rPr lang="de-DE" sz="2400" b="1" u="sng" dirty="0"/>
              <a:t>.23: </a:t>
            </a:r>
            <a:r>
              <a:rPr lang="de-DE" sz="2400" b="1" dirty="0" err="1"/>
              <a:t>Lauschtert</a:t>
            </a:r>
            <a:r>
              <a:rPr lang="de-DE" sz="2400" b="1" dirty="0"/>
              <a:t> a schwätzt haart </a:t>
            </a:r>
            <a:r>
              <a:rPr lang="de-DE" sz="2400" b="1" dirty="0" err="1"/>
              <a:t>no</a:t>
            </a:r>
            <a:r>
              <a:rPr lang="de-DE" sz="2400" b="1" dirty="0"/>
              <a:t>!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" name="Freihand 25">
                <a:extLst>
                  <a:ext uri="{FF2B5EF4-FFF2-40B4-BE49-F238E27FC236}">
                    <a16:creationId xmlns:a16="http://schemas.microsoft.com/office/drawing/2014/main" id="{963B56DB-B107-534B-9430-340D0B38E9D1}"/>
                  </a:ext>
                </a:extLst>
              </p14:cNvPr>
              <p14:cNvContentPartPr/>
              <p14:nvPr/>
            </p14:nvContentPartPr>
            <p14:xfrm>
              <a:off x="3181680" y="2107560"/>
              <a:ext cx="1302480" cy="3061080"/>
            </p14:xfrm>
          </p:contentPart>
        </mc:Choice>
        <mc:Fallback xmlns="">
          <p:pic>
            <p:nvPicPr>
              <p:cNvPr id="26" name="Freihand 25">
                <a:extLst>
                  <a:ext uri="{FF2B5EF4-FFF2-40B4-BE49-F238E27FC236}">
                    <a16:creationId xmlns:a16="http://schemas.microsoft.com/office/drawing/2014/main" id="{963B56DB-B107-534B-9430-340D0B38E9D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18680" y="2044560"/>
                <a:ext cx="1428120" cy="31867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F974D00F-773F-294B-A070-DBFB85C7B9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3086" y="1530415"/>
            <a:ext cx="7687733" cy="511529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F146EFF-15FB-3148-89DC-4F9B95387272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pic>
        <p:nvPicPr>
          <p:cNvPr id="2" name="Audio 35.mp3" descr="Audio 35.mp3">
            <a:hlinkClick r:id="" action="ppaction://media"/>
            <a:extLst>
              <a:ext uri="{FF2B5EF4-FFF2-40B4-BE49-F238E27FC236}">
                <a16:creationId xmlns:a16="http://schemas.microsoft.com/office/drawing/2014/main" id="{B6F1EA51-43D0-E447-BE2E-2F2FED8D9B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130819" y="3429000"/>
            <a:ext cx="812800" cy="8128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13C45A8-AA82-80BC-2ADF-AD8E3410BD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86748" y="212286"/>
            <a:ext cx="1505252" cy="17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350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9AA8F1DF-0600-B246-AE6A-D223882D61CE}"/>
              </a:ext>
            </a:extLst>
          </p:cNvPr>
          <p:cNvSpPr txBox="1"/>
          <p:nvPr/>
        </p:nvSpPr>
        <p:spPr>
          <a:xfrm>
            <a:off x="152125" y="925614"/>
            <a:ext cx="6208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u="sng" dirty="0" err="1"/>
              <a:t>D‘</a:t>
            </a:r>
            <a:r>
              <a:rPr lang="de-DE" sz="3600" b="1" u="sng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Joreszäiten </a:t>
            </a:r>
            <a:r>
              <a:rPr lang="de-DE" sz="2400" b="1" u="sng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(les saisons / the seasons)</a:t>
            </a:r>
            <a:r>
              <a:rPr lang="de-DE" sz="2400" b="1" u="sng" dirty="0"/>
              <a:t>:</a:t>
            </a:r>
            <a:endParaRPr lang="de-DE" sz="3600" b="1" u="sng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67207F1-AD49-144C-A92C-A419F54958B8}"/>
              </a:ext>
            </a:extLst>
          </p:cNvPr>
          <p:cNvPicPr/>
          <p:nvPr/>
        </p:nvPicPr>
        <p:blipFill rotWithShape="1">
          <a:blip r:embed="rId4"/>
          <a:srcRect l="8791" t="23765" r="5776" b="30861"/>
          <a:stretch/>
        </p:blipFill>
        <p:spPr bwMode="auto">
          <a:xfrm>
            <a:off x="258313" y="2559348"/>
            <a:ext cx="10111570" cy="36867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Audio Recording 19.03.2025, 11:29:10">
            <a:hlinkClick r:id="" action="ppaction://media"/>
            <a:extLst>
              <a:ext uri="{FF2B5EF4-FFF2-40B4-BE49-F238E27FC236}">
                <a16:creationId xmlns:a16="http://schemas.microsoft.com/office/drawing/2014/main" id="{92ED7028-C1C7-6041-25A9-A4FD28E67B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64439" y="3429000"/>
            <a:ext cx="1750848" cy="1750848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AA8A1EE-ABFC-1001-54F7-776181759F40}"/>
              </a:ext>
            </a:extLst>
          </p:cNvPr>
          <p:cNvSpPr txBox="1"/>
          <p:nvPr/>
        </p:nvSpPr>
        <p:spPr>
          <a:xfrm>
            <a:off x="152125" y="1759088"/>
            <a:ext cx="3194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/>
              <a:t>Liest a lauschtert!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A07E054-4CB3-5318-DAF3-6CF31C35DC07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25997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C5F29-049D-C770-07F5-0E92D0AFFE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227385C1-448B-DE2D-69D1-4C6DDD6C6EEA}"/>
              </a:ext>
            </a:extLst>
          </p:cNvPr>
          <p:cNvSpPr txBox="1"/>
          <p:nvPr/>
        </p:nvSpPr>
        <p:spPr>
          <a:xfrm>
            <a:off x="152125" y="925614"/>
            <a:ext cx="20617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err="1"/>
              <a:t>D‘</a:t>
            </a:r>
            <a:r>
              <a:rPr lang="de-DE" sz="4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Méint</a:t>
            </a:r>
            <a:r>
              <a:rPr lang="de-DE" sz="4000" b="1" dirty="0"/>
              <a:t>: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DE0A4F4-D178-7B0D-91C3-E9B72046B3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125" y="2239875"/>
            <a:ext cx="4791350" cy="4405839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59586FF-2010-FA62-ADBF-CEBD0DD4D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9042" y="2343540"/>
            <a:ext cx="3271837" cy="3079376"/>
          </a:xfrm>
          <a:prstGeom prst="rect">
            <a:avLst/>
          </a:prstGeom>
        </p:spPr>
      </p:pic>
      <p:pic>
        <p:nvPicPr>
          <p:cNvPr id="5" name="Audio Recording 19.03.2025, 11:28:24">
            <a:hlinkClick r:id="" action="ppaction://media"/>
            <a:extLst>
              <a:ext uri="{FF2B5EF4-FFF2-40B4-BE49-F238E27FC236}">
                <a16:creationId xmlns:a16="http://schemas.microsoft.com/office/drawing/2014/main" id="{4BE24C9A-1153-22F3-A81F-42D09045BD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05248" y="2777452"/>
            <a:ext cx="2211552" cy="2211552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E6F1E9C-5AF5-6A6A-B71F-7F448886395F}"/>
              </a:ext>
            </a:extLst>
          </p:cNvPr>
          <p:cNvSpPr txBox="1"/>
          <p:nvPr/>
        </p:nvSpPr>
        <p:spPr>
          <a:xfrm>
            <a:off x="258313" y="1773259"/>
            <a:ext cx="3194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/>
              <a:t>Liest a lauschtert!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3B24007-3B8B-D7CD-BFA3-2751DE3980F5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76010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Freihand 25">
                <a:extLst>
                  <a:ext uri="{FF2B5EF4-FFF2-40B4-BE49-F238E27FC236}">
                    <a16:creationId xmlns:a16="http://schemas.microsoft.com/office/drawing/2014/main" id="{963B56DB-B107-534B-9430-340D0B38E9D1}"/>
                  </a:ext>
                </a:extLst>
              </p14:cNvPr>
              <p14:cNvContentPartPr/>
              <p14:nvPr/>
            </p14:nvContentPartPr>
            <p14:xfrm>
              <a:off x="3181680" y="2107560"/>
              <a:ext cx="1302480" cy="3061080"/>
            </p14:xfrm>
          </p:contentPart>
        </mc:Choice>
        <mc:Fallback xmlns="">
          <p:pic>
            <p:nvPicPr>
              <p:cNvPr id="26" name="Freihand 25">
                <a:extLst>
                  <a:ext uri="{FF2B5EF4-FFF2-40B4-BE49-F238E27FC236}">
                    <a16:creationId xmlns:a16="http://schemas.microsoft.com/office/drawing/2014/main" id="{963B56DB-B107-534B-9430-340D0B38E9D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18680" y="2044560"/>
                <a:ext cx="1428120" cy="3186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Grafik 2">
            <a:extLst>
              <a:ext uri="{FF2B5EF4-FFF2-40B4-BE49-F238E27FC236}">
                <a16:creationId xmlns:a16="http://schemas.microsoft.com/office/drawing/2014/main" id="{032C6223-4E6C-4344-A29E-B8CBC7F428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125" y="1477074"/>
            <a:ext cx="6065046" cy="516864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0EDED90-5852-B944-9C95-FF949246E9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7733" y="1299501"/>
            <a:ext cx="5494576" cy="5516165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9E66DB7-2F82-EB4C-940C-F0B14324E6EE}"/>
              </a:ext>
            </a:extLst>
          </p:cNvPr>
          <p:cNvSpPr txBox="1"/>
          <p:nvPr/>
        </p:nvSpPr>
        <p:spPr>
          <a:xfrm>
            <a:off x="117982" y="841000"/>
            <a:ext cx="129600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/>
              <a:t>Gitt op </a:t>
            </a:r>
            <a:r>
              <a:rPr lang="de-DE" sz="2400" b="1">
                <a:hlinkClick r:id="rId7"/>
              </a:rPr>
              <a:t>https://learningapps.org/view21832013</a:t>
            </a:r>
            <a:r>
              <a:rPr lang="de-DE" sz="2400" b="1"/>
              <a:t> a setzt d‘</a:t>
            </a:r>
            <a:r>
              <a:rPr lang="de-DE" sz="2400" b="1">
                <a:solidFill>
                  <a:schemeClr val="tx1">
                    <a:lumMod val="50000"/>
                    <a:lumOff val="50000"/>
                  </a:schemeClr>
                </a:solidFill>
              </a:rPr>
              <a:t>Méint</a:t>
            </a:r>
            <a:r>
              <a:rPr lang="de-DE" sz="2400" b="1"/>
              <a:t> an déi richteg </a:t>
            </a:r>
            <a:r>
              <a:rPr lang="de-DE" sz="2400" b="1">
                <a:solidFill>
                  <a:srgbClr val="8E1D64"/>
                </a:solidFill>
              </a:rPr>
              <a:t>Reienfolleg</a:t>
            </a:r>
            <a:r>
              <a:rPr lang="de-DE" sz="2400" b="1"/>
              <a:t>!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8AD8AD5-869E-B1F0-3CD6-A5EA19B54486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9509335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B77A0-8B0E-8283-B37F-96586B60B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Freihand 25">
                <a:extLst>
                  <a:ext uri="{FF2B5EF4-FFF2-40B4-BE49-F238E27FC236}">
                    <a16:creationId xmlns:a16="http://schemas.microsoft.com/office/drawing/2014/main" id="{A130A599-6AD5-53BF-04E2-F41CB2B33638}"/>
                  </a:ext>
                </a:extLst>
              </p14:cNvPr>
              <p14:cNvContentPartPr/>
              <p14:nvPr/>
            </p14:nvContentPartPr>
            <p14:xfrm>
              <a:off x="3181680" y="2107560"/>
              <a:ext cx="1302480" cy="3061080"/>
            </p14:xfrm>
          </p:contentPart>
        </mc:Choice>
        <mc:Fallback xmlns="">
          <p:pic>
            <p:nvPicPr>
              <p:cNvPr id="26" name="Freihand 25">
                <a:extLst>
                  <a:ext uri="{FF2B5EF4-FFF2-40B4-BE49-F238E27FC236}">
                    <a16:creationId xmlns:a16="http://schemas.microsoft.com/office/drawing/2014/main" id="{963B56DB-B107-534B-9430-340D0B38E9D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18680" y="2044560"/>
                <a:ext cx="1428120" cy="3186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feld 8">
            <a:extLst>
              <a:ext uri="{FF2B5EF4-FFF2-40B4-BE49-F238E27FC236}">
                <a16:creationId xmlns:a16="http://schemas.microsoft.com/office/drawing/2014/main" id="{B24D1AB8-1A1E-7E17-BA66-A894EB47898B}"/>
              </a:ext>
            </a:extLst>
          </p:cNvPr>
          <p:cNvSpPr txBox="1"/>
          <p:nvPr/>
        </p:nvSpPr>
        <p:spPr>
          <a:xfrm>
            <a:off x="152125" y="814240"/>
            <a:ext cx="129600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u="sng"/>
              <a:t>D‘Méint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B2B597B-6A10-58E5-CAFE-E98E3550D236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41B703E-1A66-35AF-A718-1F84B26017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8230" y="212286"/>
            <a:ext cx="2215875" cy="255276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A59B5C2-0BAF-31DC-A564-7D63CB5C509C}"/>
              </a:ext>
            </a:extLst>
          </p:cNvPr>
          <p:cNvSpPr txBox="1"/>
          <p:nvPr/>
        </p:nvSpPr>
        <p:spPr>
          <a:xfrm>
            <a:off x="10538349" y="292484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Moodle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74C500B-198A-1546-A336-BFE44CEE00C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2606" b="20767"/>
          <a:stretch/>
        </p:blipFill>
        <p:spPr>
          <a:xfrm>
            <a:off x="-547723" y="1895037"/>
            <a:ext cx="7458805" cy="486587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B228E777-5237-720C-920F-591E8E26FC75}"/>
              </a:ext>
            </a:extLst>
          </p:cNvPr>
          <p:cNvSpPr txBox="1"/>
          <p:nvPr/>
        </p:nvSpPr>
        <p:spPr>
          <a:xfrm>
            <a:off x="152125" y="1385416"/>
            <a:ext cx="3299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/>
              <a:t>Schreift d‘</a:t>
            </a:r>
            <a:r>
              <a:rPr lang="de-DE" sz="2400" b="1">
                <a:solidFill>
                  <a:schemeClr val="tx1">
                    <a:lumMod val="50000"/>
                    <a:lumOff val="50000"/>
                  </a:schemeClr>
                </a:solidFill>
              </a:rPr>
              <a:t>Méint</a:t>
            </a:r>
            <a:r>
              <a:rPr lang="de-DE" sz="2400" b="1"/>
              <a:t> richteg!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B4FFA5A0-3A0F-49E3-43D3-51608142BF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7464" y="3170620"/>
            <a:ext cx="2263902" cy="184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010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AB185-5557-D55E-8FFC-D0D593F72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Freihand 25">
                <a:extLst>
                  <a:ext uri="{FF2B5EF4-FFF2-40B4-BE49-F238E27FC236}">
                    <a16:creationId xmlns:a16="http://schemas.microsoft.com/office/drawing/2014/main" id="{0D6A33D0-0ED9-5B8E-7541-A3CC938B888A}"/>
                  </a:ext>
                </a:extLst>
              </p14:cNvPr>
              <p14:cNvContentPartPr/>
              <p14:nvPr/>
            </p14:nvContentPartPr>
            <p14:xfrm>
              <a:off x="3181680" y="2107560"/>
              <a:ext cx="1302480" cy="3061080"/>
            </p14:xfrm>
          </p:contentPart>
        </mc:Choice>
        <mc:Fallback xmlns="">
          <p:pic>
            <p:nvPicPr>
              <p:cNvPr id="26" name="Freihand 25">
                <a:extLst>
                  <a:ext uri="{FF2B5EF4-FFF2-40B4-BE49-F238E27FC236}">
                    <a16:creationId xmlns:a16="http://schemas.microsoft.com/office/drawing/2014/main" id="{963B56DB-B107-534B-9430-340D0B38E9D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18680" y="2044560"/>
                <a:ext cx="1428120" cy="3186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feld 8">
            <a:extLst>
              <a:ext uri="{FF2B5EF4-FFF2-40B4-BE49-F238E27FC236}">
                <a16:creationId xmlns:a16="http://schemas.microsoft.com/office/drawing/2014/main" id="{ABC8D6B8-A727-63AF-CAC5-726E53CB9C77}"/>
              </a:ext>
            </a:extLst>
          </p:cNvPr>
          <p:cNvSpPr txBox="1"/>
          <p:nvPr/>
        </p:nvSpPr>
        <p:spPr>
          <a:xfrm>
            <a:off x="152125" y="814240"/>
            <a:ext cx="129600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u="sng"/>
              <a:t>D‘Méint . d‘</a:t>
            </a:r>
            <a:r>
              <a:rPr lang="de-DE" sz="2800" b="1" u="sng">
                <a:solidFill>
                  <a:srgbClr val="8E1D64"/>
                </a:solidFill>
              </a:rPr>
              <a:t>Verbesserung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6DE9E81-01F2-DD22-617C-56E5A2039673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B756817-3077-5D53-0175-5FC6EA96A8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8230" y="212286"/>
            <a:ext cx="2215875" cy="255276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E73B1F1-3401-6551-46B4-FCCA4B8AB5D3}"/>
              </a:ext>
            </a:extLst>
          </p:cNvPr>
          <p:cNvSpPr txBox="1"/>
          <p:nvPr/>
        </p:nvSpPr>
        <p:spPr>
          <a:xfrm>
            <a:off x="10538349" y="292484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Moodle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438B040-B38D-8060-1F7B-A7C0A17389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625" y="1573056"/>
            <a:ext cx="5731419" cy="50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4748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9AA8F1DF-0600-B246-AE6A-D223882D61CE}"/>
              </a:ext>
            </a:extLst>
          </p:cNvPr>
          <p:cNvSpPr txBox="1"/>
          <p:nvPr/>
        </p:nvSpPr>
        <p:spPr>
          <a:xfrm>
            <a:off x="152125" y="984249"/>
            <a:ext cx="4945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chemeClr val="accent1"/>
                </a:solidFill>
              </a:rPr>
              <a:t>Exercice</a:t>
            </a:r>
            <a:r>
              <a:rPr lang="de-DE" sz="2400" b="1" u="sng" dirty="0"/>
              <a:t> 3 </a:t>
            </a:r>
            <a:r>
              <a:rPr lang="de-DE" sz="2400" b="1" u="sng" dirty="0">
                <a:solidFill>
                  <a:srgbClr val="8E1D64"/>
                </a:solidFill>
              </a:rPr>
              <a:t>S</a:t>
            </a:r>
            <a:r>
              <a:rPr lang="de-DE" sz="2400" b="1" u="sng" dirty="0"/>
              <a:t>.26: </a:t>
            </a:r>
            <a:r>
              <a:rPr lang="de-DE" sz="2400" b="1" dirty="0"/>
              <a:t>Lauschtert a fëllt aus!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31D2D60-EAD0-4A4C-87CB-186643224F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82990"/>
            <a:ext cx="11953340" cy="4306422"/>
          </a:xfrm>
          <a:prstGeom prst="rect">
            <a:avLst/>
          </a:prstGeom>
        </p:spPr>
      </p:pic>
      <p:pic>
        <p:nvPicPr>
          <p:cNvPr id="3" name="Audio 43.mp3" descr="Audio 43.mp3">
            <a:hlinkClick r:id="" action="ppaction://media"/>
            <a:extLst>
              <a:ext uri="{FF2B5EF4-FFF2-40B4-BE49-F238E27FC236}">
                <a16:creationId xmlns:a16="http://schemas.microsoft.com/office/drawing/2014/main" id="{3D6E7277-9A55-7048-AA00-011C85E8EB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64688" y="636089"/>
            <a:ext cx="1359795" cy="135979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83102B87-1E15-E543-A301-38E818900E91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08C7053-0682-961C-E3C4-C6311A591F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86748" y="212286"/>
            <a:ext cx="1505252" cy="17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5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2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31FA2-6175-9DB8-6685-7E3E74415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FE5E68F-CF49-59EF-3A94-E2D797DF84AF}"/>
              </a:ext>
            </a:extLst>
          </p:cNvPr>
          <p:cNvSpPr txBox="1"/>
          <p:nvPr/>
        </p:nvSpPr>
        <p:spPr>
          <a:xfrm>
            <a:off x="12444" y="946452"/>
            <a:ext cx="11969076" cy="5636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CH" sz="2400" b="1" dirty="0">
                <a:solidFill>
                  <a:schemeClr val="accent6"/>
                </a:solidFill>
              </a:rPr>
              <a:t>Kapitel</a:t>
            </a:r>
            <a:r>
              <a:rPr lang="fr-CH" sz="2400" b="1" dirty="0"/>
              <a:t> 2: </a:t>
            </a:r>
            <a:r>
              <a:rPr lang="de-DE" sz="2400" b="1"/>
              <a:t>Op eng ganz einfach </a:t>
            </a:r>
            <a:r>
              <a:rPr lang="de-DE" sz="2400" b="1">
                <a:solidFill>
                  <a:srgbClr val="BE3385"/>
                </a:solidFill>
              </a:rPr>
              <a:t>Manéier</a:t>
            </a:r>
            <a:r>
              <a:rPr lang="de-DE" sz="2400" b="1">
                <a:solidFill>
                  <a:schemeClr val="tx1">
                    <a:lumMod val="50000"/>
                    <a:lumOff val="50000"/>
                  </a:schemeClr>
                </a:solidFill>
              </a:rPr>
              <a:t> Informatiounen </a:t>
            </a:r>
            <a:r>
              <a:rPr lang="de-DE" sz="2400" b="1"/>
              <a:t>zu senger </a:t>
            </a:r>
            <a:r>
              <a:rPr lang="de-DE" sz="2400" b="1">
                <a:solidFill>
                  <a:srgbClr val="BE3385"/>
                </a:solidFill>
              </a:rPr>
              <a:t>Persoun</a:t>
            </a:r>
            <a:r>
              <a:rPr lang="de-DE" sz="2400" b="1"/>
              <a:t> ginn an duerno froen</a:t>
            </a:r>
            <a:r>
              <a:rPr lang="de-LU">
                <a:effectLst/>
              </a:rPr>
              <a:t> </a:t>
            </a:r>
            <a:endParaRPr lang="fr-CH" b="1" dirty="0">
              <a:effectLst/>
            </a:endParaRPr>
          </a:p>
          <a:p>
            <a:pPr lvl="1"/>
            <a:endParaRPr lang="fr-CH" sz="2800" b="1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>
                <a:highlight>
                  <a:srgbClr val="00FFFF"/>
                </a:highlight>
              </a:rPr>
              <a:t>D’</a:t>
            </a:r>
            <a:r>
              <a:rPr lang="fr-CH" sz="2400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00FFFF"/>
                </a:highlight>
              </a:rPr>
              <a:t>Zuelen</a:t>
            </a:r>
            <a:r>
              <a:rPr lang="fr-CH" sz="2400" dirty="0">
                <a:highlight>
                  <a:srgbClr val="00FFFF"/>
                </a:highlight>
              </a:rPr>
              <a:t> nennen✔️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>
                <a:highlight>
                  <a:srgbClr val="00FFFF"/>
                </a:highlight>
              </a:rPr>
              <a:t>Seng</a:t>
            </a:r>
            <a:r>
              <a:rPr lang="fr-CH" sz="2400" dirty="0">
                <a:highlight>
                  <a:srgbClr val="00FFFF"/>
                </a:highlight>
              </a:rPr>
              <a:t> </a:t>
            </a:r>
            <a:r>
              <a:rPr lang="fr-CH" sz="2400" dirty="0" err="1">
                <a:solidFill>
                  <a:srgbClr val="BE3385"/>
                </a:solidFill>
                <a:highlight>
                  <a:srgbClr val="00FFFF"/>
                </a:highlight>
              </a:rPr>
              <a:t>Telefonsnummer</a:t>
            </a:r>
            <a:r>
              <a:rPr lang="fr-CH" sz="2400" dirty="0">
                <a:solidFill>
                  <a:srgbClr val="BE3385"/>
                </a:solidFill>
                <a:highlight>
                  <a:srgbClr val="00FFFF"/>
                </a:highlight>
              </a:rPr>
              <a:t> </a:t>
            </a:r>
            <a:r>
              <a:rPr lang="fr-CH" sz="2400" dirty="0" err="1">
                <a:highlight>
                  <a:srgbClr val="00FFFF"/>
                </a:highlight>
              </a:rPr>
              <a:t>soen</a:t>
            </a:r>
            <a:r>
              <a:rPr lang="fr-CH" sz="2400" dirty="0">
                <a:highlight>
                  <a:srgbClr val="00FFFF"/>
                </a:highlight>
              </a:rPr>
              <a:t> an </a:t>
            </a:r>
            <a:r>
              <a:rPr lang="fr-CH" sz="2400" dirty="0" err="1">
                <a:highlight>
                  <a:srgbClr val="00FFFF"/>
                </a:highlight>
              </a:rPr>
              <a:t>eng</a:t>
            </a:r>
            <a:r>
              <a:rPr lang="fr-CH" sz="2400" dirty="0">
                <a:highlight>
                  <a:srgbClr val="00FFFF"/>
                </a:highlight>
              </a:rPr>
              <a:t> </a:t>
            </a:r>
            <a:r>
              <a:rPr lang="fr-CH" sz="2400" dirty="0" err="1">
                <a:solidFill>
                  <a:srgbClr val="BE3385"/>
                </a:solidFill>
                <a:highlight>
                  <a:srgbClr val="00FFFF"/>
                </a:highlight>
              </a:rPr>
              <a:t>Persoun</a:t>
            </a:r>
            <a:r>
              <a:rPr lang="fr-CH" sz="2400" dirty="0">
                <a:highlight>
                  <a:srgbClr val="00FFFF"/>
                </a:highlight>
              </a:rPr>
              <a:t> </a:t>
            </a:r>
            <a:r>
              <a:rPr lang="fr-CH" sz="2400" dirty="0" err="1">
                <a:highlight>
                  <a:srgbClr val="00FFFF"/>
                </a:highlight>
              </a:rPr>
              <a:t>duerno</a:t>
            </a:r>
            <a:r>
              <a:rPr lang="fr-CH" sz="2400" dirty="0">
                <a:highlight>
                  <a:srgbClr val="00FFFF"/>
                </a:highlight>
              </a:rPr>
              <a:t> </a:t>
            </a:r>
            <a:r>
              <a:rPr lang="fr-CH" sz="2400" dirty="0" err="1">
                <a:highlight>
                  <a:srgbClr val="00FFFF"/>
                </a:highlight>
              </a:rPr>
              <a:t>froen✔️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>
                <a:highlight>
                  <a:srgbClr val="FFFF00"/>
                </a:highlight>
              </a:rPr>
              <a:t>Seng E-Mail Adress soen an eng Persoun duerno froen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Wochendeeg, </a:t>
            </a:r>
            <a:r>
              <a:rPr lang="fr-CH" sz="2400" dirty="0" err="1"/>
              <a:t>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Méint,</a:t>
            </a:r>
            <a:r>
              <a:rPr lang="fr-CH" sz="2400" dirty="0" err="1"/>
              <a:t> 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Joreszäiten</a:t>
            </a:r>
            <a:r>
              <a:rPr lang="fr-CH" sz="2400" dirty="0" err="1"/>
              <a:t> an 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Dageszäiten</a:t>
            </a:r>
            <a:r>
              <a:rPr lang="fr-CH" sz="2400" dirty="0" err="1"/>
              <a:t> nennen</a:t>
            </a:r>
            <a:endParaRPr lang="fr-CH" sz="2400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Säin</a:t>
            </a:r>
            <a:r>
              <a:rPr lang="fr-CH" sz="2400" dirty="0"/>
              <a:t> </a:t>
            </a:r>
            <a:r>
              <a:rPr lang="fr-CH" sz="2400" dirty="0">
                <a:solidFill>
                  <a:schemeClr val="accent1"/>
                </a:solidFill>
              </a:rPr>
              <a:t>Alter</a:t>
            </a:r>
            <a:r>
              <a:rPr lang="fr-CH" sz="2400" dirty="0"/>
              <a:t> a </a:t>
            </a:r>
            <a:r>
              <a:rPr lang="fr-CH" sz="2400" dirty="0" err="1"/>
              <a:t>säi</a:t>
            </a:r>
            <a:r>
              <a:rPr lang="fr-CH" sz="2400" dirty="0"/>
              <a:t> </a:t>
            </a:r>
            <a:r>
              <a:rPr lang="fr-CH" sz="2400" dirty="0" err="1">
                <a:solidFill>
                  <a:schemeClr val="accent1"/>
                </a:solidFill>
              </a:rPr>
              <a:t>Gebuertsdag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Adress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Seng</a:t>
            </a:r>
            <a:r>
              <a:rPr lang="fr-CH" sz="2400" dirty="0"/>
              <a:t> </a:t>
            </a:r>
            <a:r>
              <a:rPr lang="fr-CH" sz="2400" dirty="0">
                <a:solidFill>
                  <a:srgbClr val="BE3385"/>
                </a:solidFill>
              </a:rPr>
              <a:t>E-Mail-</a:t>
            </a:r>
            <a:r>
              <a:rPr lang="fr-CH" sz="2400" dirty="0" err="1">
                <a:solidFill>
                  <a:srgbClr val="BE3385"/>
                </a:solidFill>
              </a:rPr>
              <a:t>Adress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Familljesituatioun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2564C08-125A-6F1D-5CAE-A9AEFC854D07}"/>
              </a:ext>
            </a:extLst>
          </p:cNvPr>
          <p:cNvSpPr txBox="1"/>
          <p:nvPr/>
        </p:nvSpPr>
        <p:spPr>
          <a:xfrm>
            <a:off x="210479" y="274940"/>
            <a:ext cx="11771041" cy="5248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800" b="1" dirty="0"/>
              <a:t>Wat maache mir haut?</a:t>
            </a:r>
            <a:endParaRPr sz="2800" b="1" dirty="0"/>
          </a:p>
        </p:txBody>
      </p:sp>
    </p:spTree>
    <p:extLst>
      <p:ext uri="{BB962C8B-B14F-4D97-AF65-F5344CB8AC3E}">
        <p14:creationId xmlns:p14="http://schemas.microsoft.com/office/powerpoint/2010/main" val="329314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D9916-9D77-61F3-EDA6-B769C2EA3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6467DDD9-A716-9568-F1C0-CE79E11A0086}"/>
              </a:ext>
            </a:extLst>
          </p:cNvPr>
          <p:cNvSpPr txBox="1"/>
          <p:nvPr/>
        </p:nvSpPr>
        <p:spPr>
          <a:xfrm>
            <a:off x="152125" y="984249"/>
            <a:ext cx="4945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chemeClr val="accent1"/>
                </a:solidFill>
              </a:rPr>
              <a:t>Exercice</a:t>
            </a:r>
            <a:r>
              <a:rPr lang="de-DE" sz="2400" b="1" u="sng" dirty="0"/>
              <a:t> 3 </a:t>
            </a:r>
            <a:r>
              <a:rPr lang="de-DE" sz="2400" b="1" u="sng" dirty="0">
                <a:solidFill>
                  <a:srgbClr val="8E1D64"/>
                </a:solidFill>
              </a:rPr>
              <a:t>S</a:t>
            </a:r>
            <a:r>
              <a:rPr lang="de-DE" sz="2400" b="1" u="sng" dirty="0"/>
              <a:t>.26: </a:t>
            </a:r>
            <a:r>
              <a:rPr lang="de-DE" sz="2400" b="1" dirty="0"/>
              <a:t>Lauschtert a fëllt aus!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9ADD27F-C64A-CF02-F43E-8A9F741DF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82990"/>
            <a:ext cx="11953340" cy="4306422"/>
          </a:xfrm>
          <a:prstGeom prst="rect">
            <a:avLst/>
          </a:prstGeom>
        </p:spPr>
      </p:pic>
      <p:pic>
        <p:nvPicPr>
          <p:cNvPr id="3" name="Audio 43.mp3" descr="Audio 43.mp3">
            <a:hlinkClick r:id="" action="ppaction://media"/>
            <a:extLst>
              <a:ext uri="{FF2B5EF4-FFF2-40B4-BE49-F238E27FC236}">
                <a16:creationId xmlns:a16="http://schemas.microsoft.com/office/drawing/2014/main" id="{36C96D49-B225-8C26-A5FA-830D6F650C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64688" y="636089"/>
            <a:ext cx="1359795" cy="135979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937E9749-64B5-ED8F-F216-4E3AB1AE46A7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2418DDA-CD97-B495-8224-E38A37FB78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34623" y="111381"/>
            <a:ext cx="1505252" cy="17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679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2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4050F-D036-706B-D713-37F99570B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0C94BBA5-FB85-BBCA-03B8-3E0E2BA31331}"/>
              </a:ext>
            </a:extLst>
          </p:cNvPr>
          <p:cNvSpPr txBox="1"/>
          <p:nvPr/>
        </p:nvSpPr>
        <p:spPr>
          <a:xfrm>
            <a:off x="152125" y="984249"/>
            <a:ext cx="6917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chemeClr val="accent1"/>
                </a:solidFill>
              </a:rPr>
              <a:t>Exercice</a:t>
            </a:r>
            <a:r>
              <a:rPr lang="de-DE" sz="2400" b="1" u="sng" dirty="0"/>
              <a:t> 3 </a:t>
            </a:r>
            <a:r>
              <a:rPr lang="de-DE" sz="2400" b="1" u="sng" dirty="0">
                <a:solidFill>
                  <a:srgbClr val="8E1D64"/>
                </a:solidFill>
              </a:rPr>
              <a:t>S</a:t>
            </a:r>
            <a:r>
              <a:rPr lang="de-DE" sz="2400" b="1" u="sng" dirty="0"/>
              <a:t>.26: </a:t>
            </a:r>
            <a:r>
              <a:rPr lang="de-DE" sz="2400" b="1" dirty="0"/>
              <a:t>Lauschtert a fëllt aus! - </a:t>
            </a:r>
            <a:r>
              <a:rPr lang="de-DE" sz="2400" b="1" dirty="0">
                <a:solidFill>
                  <a:srgbClr val="8E1D64"/>
                </a:solidFill>
              </a:rPr>
              <a:t>Verbesserung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18151B7-28A8-BABC-4562-EC40F21C7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24" y="1756211"/>
            <a:ext cx="10850655" cy="472437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8DE9077-EA37-54CF-63DF-937F2A74BF69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1985039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A5E2F-9341-AB4E-4442-87E9EC616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4C7345C9-216D-3089-EE75-51CEC57AA76E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F46FA6A-F96A-20EE-4721-B3961FB74853}"/>
              </a:ext>
            </a:extLst>
          </p:cNvPr>
          <p:cNvSpPr txBox="1"/>
          <p:nvPr/>
        </p:nvSpPr>
        <p:spPr>
          <a:xfrm>
            <a:off x="152125" y="784131"/>
            <a:ext cx="610099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24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D'Joreszäiten, d'Méint an d'Wochendeeg</a:t>
            </a:r>
            <a:endParaRPr lang="de-LU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de-DE" sz="2400" b="1" u="none" strike="noStrike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LU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Liest d'Sätz an notéiert!</a:t>
            </a:r>
            <a:endParaRPr lang="de-LU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09B7DB9-BFA0-474F-C7D5-F5C9C262A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872" y="1984460"/>
            <a:ext cx="7221200" cy="458669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80B61075-DD9E-8717-14B5-A50962C900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5172" y="177744"/>
            <a:ext cx="2711450" cy="26797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4D8B3E1-62F1-121D-80B7-B4E70A3FB283}"/>
              </a:ext>
            </a:extLst>
          </p:cNvPr>
          <p:cNvSpPr txBox="1"/>
          <p:nvPr/>
        </p:nvSpPr>
        <p:spPr>
          <a:xfrm>
            <a:off x="10418164" y="2891986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Moodle!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7DB844F-41A7-751C-2D44-33F730EAF6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3221" y="3596683"/>
            <a:ext cx="2263902" cy="184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467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A4D42-E229-E7BE-7563-B86F0A83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D8890CC1-F9CB-4EBF-5D03-B16BC347923E}"/>
              </a:ext>
            </a:extLst>
          </p:cNvPr>
          <p:cNvSpPr txBox="1"/>
          <p:nvPr/>
        </p:nvSpPr>
        <p:spPr>
          <a:xfrm>
            <a:off x="152125" y="212286"/>
            <a:ext cx="1188775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D’Joereszäiten an d’Méint</a:t>
            </a:r>
            <a:endParaRPr sz="24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7364133-1ACB-4F90-073C-7C5F08C6C139}"/>
              </a:ext>
            </a:extLst>
          </p:cNvPr>
          <p:cNvSpPr txBox="1"/>
          <p:nvPr/>
        </p:nvSpPr>
        <p:spPr>
          <a:xfrm>
            <a:off x="152125" y="917430"/>
            <a:ext cx="7772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24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D'Joreszäiten, d'Méint an d'Wochendeeg - </a:t>
            </a:r>
            <a:r>
              <a:rPr lang="de-DE" sz="2400" b="1" u="sng">
                <a:solidFill>
                  <a:srgbClr val="8E1D6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Verbesserung</a:t>
            </a:r>
            <a:endParaRPr lang="de-LU">
              <a:solidFill>
                <a:srgbClr val="8E1D64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D1431FD-85B9-8695-AD72-52C949D48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5172" y="177744"/>
            <a:ext cx="2711450" cy="26797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78B0FA0-592B-8EAA-3FDB-88CF0CA46ABB}"/>
              </a:ext>
            </a:extLst>
          </p:cNvPr>
          <p:cNvSpPr txBox="1"/>
          <p:nvPr/>
        </p:nvSpPr>
        <p:spPr>
          <a:xfrm>
            <a:off x="10418164" y="2891986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Moodle!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225B145-77C3-D2CF-2E71-2F93D2889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69" y="1514815"/>
            <a:ext cx="9228103" cy="534318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Freihand 1">
                <a:extLst>
                  <a:ext uri="{FF2B5EF4-FFF2-40B4-BE49-F238E27FC236}">
                    <a16:creationId xmlns:a16="http://schemas.microsoft.com/office/drawing/2014/main" id="{12370754-8913-A98A-C419-241BFA1D9B71}"/>
                  </a:ext>
                </a:extLst>
              </p14:cNvPr>
              <p14:cNvContentPartPr/>
              <p14:nvPr/>
            </p14:nvContentPartPr>
            <p14:xfrm>
              <a:off x="823255" y="1678155"/>
              <a:ext cx="756360" cy="333360"/>
            </p14:xfrm>
          </p:contentPart>
        </mc:Choice>
        <mc:Fallback xmlns="">
          <p:pic>
            <p:nvPicPr>
              <p:cNvPr id="2" name="Freihand 1">
                <a:extLst>
                  <a:ext uri="{FF2B5EF4-FFF2-40B4-BE49-F238E27FC236}">
                    <a16:creationId xmlns:a16="http://schemas.microsoft.com/office/drawing/2014/main" id="{12370754-8913-A98A-C419-241BFA1D9B7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0615" y="1615155"/>
                <a:ext cx="88200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Freihand 5">
                <a:extLst>
                  <a:ext uri="{FF2B5EF4-FFF2-40B4-BE49-F238E27FC236}">
                    <a16:creationId xmlns:a16="http://schemas.microsoft.com/office/drawing/2014/main" id="{304A569D-EB88-6A4C-CDD9-111D440B1E61}"/>
                  </a:ext>
                </a:extLst>
              </p14:cNvPr>
              <p14:cNvContentPartPr/>
              <p14:nvPr/>
            </p14:nvContentPartPr>
            <p14:xfrm>
              <a:off x="800575" y="1552515"/>
              <a:ext cx="638640" cy="76320"/>
            </p14:xfrm>
          </p:contentPart>
        </mc:Choice>
        <mc:Fallback xmlns="">
          <p:pic>
            <p:nvPicPr>
              <p:cNvPr id="6" name="Freihand 5">
                <a:extLst>
                  <a:ext uri="{FF2B5EF4-FFF2-40B4-BE49-F238E27FC236}">
                    <a16:creationId xmlns:a16="http://schemas.microsoft.com/office/drawing/2014/main" id="{304A569D-EB88-6A4C-CDD9-111D440B1E6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7935" y="1489515"/>
                <a:ext cx="76428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Freihand 9">
                <a:extLst>
                  <a:ext uri="{FF2B5EF4-FFF2-40B4-BE49-F238E27FC236}">
                    <a16:creationId xmlns:a16="http://schemas.microsoft.com/office/drawing/2014/main" id="{75FD1634-C97B-894C-0BD6-8B45D0FF0D68}"/>
                  </a:ext>
                </a:extLst>
              </p14:cNvPr>
              <p14:cNvContentPartPr/>
              <p14:nvPr/>
            </p14:nvContentPartPr>
            <p14:xfrm>
              <a:off x="1285495" y="1888035"/>
              <a:ext cx="65880" cy="62640"/>
            </p14:xfrm>
          </p:contentPart>
        </mc:Choice>
        <mc:Fallback xmlns="">
          <p:pic>
            <p:nvPicPr>
              <p:cNvPr id="10" name="Freihand 9">
                <a:extLst>
                  <a:ext uri="{FF2B5EF4-FFF2-40B4-BE49-F238E27FC236}">
                    <a16:creationId xmlns:a16="http://schemas.microsoft.com/office/drawing/2014/main" id="{75FD1634-C97B-894C-0BD6-8B45D0FF0D6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22855" y="1825395"/>
                <a:ext cx="191520" cy="18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121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4AF4F-1A15-7737-129B-B86FF7890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BC032C4D-06E9-E645-D613-D1C672233DC2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944C89A7-CAC7-BC14-E54C-16446C0BB232}"/>
              </a:ext>
            </a:extLst>
          </p:cNvPr>
          <p:cNvSpPr txBox="1"/>
          <p:nvPr/>
        </p:nvSpPr>
        <p:spPr>
          <a:xfrm>
            <a:off x="544128" y="2551837"/>
            <a:ext cx="111754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5400" b="1" dirty="0"/>
              <a:t>Liest d‘</a:t>
            </a:r>
            <a:r>
              <a:rPr lang="de-DE" sz="5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Froen</a:t>
            </a:r>
            <a:r>
              <a:rPr lang="de-DE" sz="5400" b="1" dirty="0"/>
              <a:t> an notéiert d‘</a:t>
            </a:r>
            <a:r>
              <a:rPr lang="de-DE" sz="5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Äntwerten</a:t>
            </a:r>
            <a:r>
              <a:rPr lang="de-DE" sz="5400" b="1" dirty="0"/>
              <a:t>!</a:t>
            </a:r>
          </a:p>
          <a:p>
            <a:pPr algn="ctr"/>
            <a:r>
              <a:rPr lang="de-DE" sz="5400" b="1" dirty="0"/>
              <a:t>Verbessert dono!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DB92B6D-BB47-2135-6642-519F1757CF2E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Froen</a:t>
            </a:r>
            <a:endParaRPr sz="2400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8A4884D-F845-C74C-11BD-F81EB824C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7192" y="4446427"/>
            <a:ext cx="1695889" cy="188787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A31F99A-D5B6-5206-4D40-94B07EADA4E7}"/>
              </a:ext>
            </a:extLst>
          </p:cNvPr>
          <p:cNvSpPr txBox="1"/>
          <p:nvPr/>
        </p:nvSpPr>
        <p:spPr>
          <a:xfrm>
            <a:off x="6913081" y="4165622"/>
            <a:ext cx="1326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après / later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E11AC60-0538-727E-2AB2-2DCDC7FED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838" y="4665065"/>
            <a:ext cx="1974088" cy="1608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737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2085254" y="3233928"/>
            <a:ext cx="81975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</a:t>
            </a:r>
            <a:r>
              <a:rPr lang="de-DE" sz="5400" b="1" dirty="0" err="1"/>
              <a:t>vill</a:t>
            </a:r>
            <a:r>
              <a:rPr lang="de-DE" sz="5400" b="1" dirty="0"/>
              <a:t> </a:t>
            </a:r>
            <a:r>
              <a:rPr lang="de-DE" sz="5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Méint</a:t>
            </a:r>
            <a:r>
              <a:rPr lang="de-DE" sz="5400" b="1" dirty="0"/>
              <a:t> </a:t>
            </a:r>
            <a:r>
              <a:rPr lang="de-DE" sz="5400" b="1" dirty="0" err="1"/>
              <a:t>huet</a:t>
            </a:r>
            <a:r>
              <a:rPr lang="de-DE" sz="5400" b="1" dirty="0"/>
              <a:t> </a:t>
            </a:r>
            <a:r>
              <a:rPr lang="de-DE" sz="5400" b="1" dirty="0" err="1"/>
              <a:t>ee</a:t>
            </a:r>
            <a:r>
              <a:rPr lang="de-DE" sz="5400" b="1" dirty="0"/>
              <a:t> </a:t>
            </a:r>
            <a:r>
              <a:rPr lang="de-DE" sz="5400" b="1" dirty="0" err="1">
                <a:solidFill>
                  <a:schemeClr val="accent6"/>
                </a:solidFill>
              </a:rPr>
              <a:t>Joer</a:t>
            </a:r>
            <a:r>
              <a:rPr lang="de-DE" sz="5400" b="1" dirty="0"/>
              <a:t>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725F554-8C25-DD4B-A953-EC66D6FE0B32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82F7697-6E7C-E90A-811E-F4FB724475FA}"/>
              </a:ext>
            </a:extLst>
          </p:cNvPr>
          <p:cNvSpPr txBox="1"/>
          <p:nvPr/>
        </p:nvSpPr>
        <p:spPr>
          <a:xfrm>
            <a:off x="7676707" y="3059668"/>
            <a:ext cx="988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une/one</a:t>
            </a:r>
          </a:p>
        </p:txBody>
      </p:sp>
    </p:spTree>
    <p:extLst>
      <p:ext uri="{BB962C8B-B14F-4D97-AF65-F5344CB8AC3E}">
        <p14:creationId xmlns:p14="http://schemas.microsoft.com/office/powerpoint/2010/main" val="35358968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D7CFC-BA7A-9DE6-BE97-B241D2FFA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45E33648-D01F-1F09-6FC1-732BAE65E3C2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40B0FCA-56C2-D845-3191-4D041DD8BB0B}"/>
              </a:ext>
            </a:extLst>
          </p:cNvPr>
          <p:cNvSpPr txBox="1"/>
          <p:nvPr/>
        </p:nvSpPr>
        <p:spPr>
          <a:xfrm>
            <a:off x="2085254" y="3233928"/>
            <a:ext cx="81975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</a:t>
            </a:r>
            <a:r>
              <a:rPr lang="de-DE" sz="5400" b="1" dirty="0" err="1"/>
              <a:t>vill</a:t>
            </a:r>
            <a:r>
              <a:rPr lang="de-DE" sz="5400" b="1" dirty="0"/>
              <a:t> </a:t>
            </a:r>
            <a:r>
              <a:rPr lang="de-DE" sz="5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Méint</a:t>
            </a:r>
            <a:r>
              <a:rPr lang="de-DE" sz="5400" b="1" dirty="0"/>
              <a:t> </a:t>
            </a:r>
            <a:r>
              <a:rPr lang="de-DE" sz="5400" b="1" dirty="0" err="1"/>
              <a:t>huet</a:t>
            </a:r>
            <a:r>
              <a:rPr lang="de-DE" sz="5400" b="1" dirty="0"/>
              <a:t> </a:t>
            </a:r>
            <a:r>
              <a:rPr lang="de-DE" sz="5400" b="1" dirty="0" err="1"/>
              <a:t>ee</a:t>
            </a:r>
            <a:r>
              <a:rPr lang="de-DE" sz="5400" b="1" dirty="0"/>
              <a:t> </a:t>
            </a:r>
            <a:r>
              <a:rPr lang="de-DE" sz="5400" b="1" dirty="0" err="1">
                <a:solidFill>
                  <a:schemeClr val="accent6"/>
                </a:solidFill>
              </a:rPr>
              <a:t>Joer</a:t>
            </a:r>
            <a:r>
              <a:rPr lang="de-DE" sz="5400" b="1" dirty="0"/>
              <a:t>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748D84D-1D62-E483-6F6F-642DEE1C8F23}"/>
              </a:ext>
            </a:extLst>
          </p:cNvPr>
          <p:cNvSpPr/>
          <p:nvPr/>
        </p:nvSpPr>
        <p:spPr>
          <a:xfrm>
            <a:off x="3551712" y="4970123"/>
            <a:ext cx="5387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400" dirty="0" err="1"/>
              <a:t>Ee</a:t>
            </a:r>
            <a:r>
              <a:rPr lang="de-DE" sz="4400" dirty="0"/>
              <a:t> </a:t>
            </a:r>
            <a:r>
              <a:rPr lang="de-DE" sz="4400" dirty="0" err="1">
                <a:solidFill>
                  <a:schemeClr val="accent6"/>
                </a:solidFill>
              </a:rPr>
              <a:t>Joer</a:t>
            </a:r>
            <a:r>
              <a:rPr lang="de-DE" sz="4400" dirty="0"/>
              <a:t> </a:t>
            </a:r>
            <a:r>
              <a:rPr lang="de-DE" sz="4400" dirty="0" err="1"/>
              <a:t>huet</a:t>
            </a:r>
            <a:r>
              <a:rPr lang="de-DE" sz="4400" dirty="0"/>
              <a:t> 12 </a:t>
            </a:r>
            <a:r>
              <a:rPr lang="de-DE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Méint</a:t>
            </a:r>
            <a:r>
              <a:rPr lang="de-DE" sz="4400" dirty="0"/>
              <a:t>!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A28F863-F2F2-EC42-396A-9CB0180AC698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2787035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3E527-AA50-5802-D714-3CEDEA14E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36004986-19D9-7E4A-8D1E-F7761B8B9464}"/>
              </a:ext>
            </a:extLst>
          </p:cNvPr>
          <p:cNvSpPr txBox="1"/>
          <p:nvPr/>
        </p:nvSpPr>
        <p:spPr>
          <a:xfrm>
            <a:off x="2085253" y="3115395"/>
            <a:ext cx="69454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heeschen d‘</a:t>
            </a:r>
            <a:r>
              <a:rPr lang="de-DE" sz="5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Méint</a:t>
            </a:r>
            <a:r>
              <a:rPr lang="de-DE" sz="5400" b="1" dirty="0"/>
              <a:t>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D432EC5-6E77-D974-0713-B7913C94D175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2387485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2085253" y="3115395"/>
            <a:ext cx="69454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heeschen d‘</a:t>
            </a:r>
            <a:r>
              <a:rPr lang="de-DE" sz="5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Méint</a:t>
            </a:r>
            <a:r>
              <a:rPr lang="de-DE" sz="5400" b="1" dirty="0"/>
              <a:t>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725F554-8C25-DD4B-A953-EC66D6FE0B32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74C8BFF-BE63-2D4E-8058-AABC9EFA7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253" y="4360523"/>
            <a:ext cx="3539691" cy="226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503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2085254" y="3233928"/>
            <a:ext cx="7705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heescht de 4. </a:t>
            </a:r>
            <a:r>
              <a:rPr lang="de-DE" sz="5400" b="1" dirty="0">
                <a:solidFill>
                  <a:schemeClr val="accent1"/>
                </a:solidFill>
              </a:rPr>
              <a:t>Mount</a:t>
            </a:r>
            <a:r>
              <a:rPr lang="de-DE" sz="5400" b="1" dirty="0"/>
              <a:t>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725F554-8C25-DD4B-A953-EC66D6FE0B32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2811025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5D724-EDBF-4393-2603-0EBB86C5D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D07FAA86-87E9-3A87-B45A-9C22DA401F8E}"/>
              </a:ext>
            </a:extLst>
          </p:cNvPr>
          <p:cNvSpPr/>
          <p:nvPr/>
        </p:nvSpPr>
        <p:spPr>
          <a:xfrm>
            <a:off x="285477" y="275416"/>
            <a:ext cx="1142765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 dirty="0" err="1"/>
              <a:t>Wichteg</a:t>
            </a:r>
            <a:r>
              <a:rPr lang="fr-CH" sz="2400" b="1" dirty="0"/>
              <a:t> </a:t>
            </a:r>
            <a:r>
              <a:rPr lang="fr-CH" sz="2400" b="1" dirty="0" err="1"/>
              <a:t>Informatiounen</a:t>
            </a:r>
            <a:endParaRPr lang="fr-CH" sz="2400" b="1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2427E04-90B6-97AC-C286-7590347DFB79}"/>
              </a:ext>
            </a:extLst>
          </p:cNvPr>
          <p:cNvSpPr txBox="1"/>
          <p:nvPr/>
        </p:nvSpPr>
        <p:spPr>
          <a:xfrm>
            <a:off x="285477" y="943900"/>
            <a:ext cx="24801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/>
              <a:t>Dir braucht: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93879EC-6037-6175-2A52-C34105308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04" y="2097921"/>
            <a:ext cx="3290480" cy="381617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65B02EF-3BD7-E406-0EDA-CDC9A762E165}"/>
              </a:ext>
            </a:extLst>
          </p:cNvPr>
          <p:cNvSpPr txBox="1"/>
          <p:nvPr/>
        </p:nvSpPr>
        <p:spPr>
          <a:xfrm flipH="1">
            <a:off x="2514270" y="3913456"/>
            <a:ext cx="273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+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A9C92EE-1C92-939D-3FD2-D4B088CA904A}"/>
              </a:ext>
            </a:extLst>
          </p:cNvPr>
          <p:cNvSpPr txBox="1"/>
          <p:nvPr/>
        </p:nvSpPr>
        <p:spPr>
          <a:xfrm>
            <a:off x="285477" y="1481830"/>
            <a:ext cx="3001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you need / vous avez besoin: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B52DCFF-A24F-DB27-86D7-E1D24166D4F3}"/>
              </a:ext>
            </a:extLst>
          </p:cNvPr>
          <p:cNvSpPr txBox="1"/>
          <p:nvPr/>
        </p:nvSpPr>
        <p:spPr>
          <a:xfrm flipH="1">
            <a:off x="10418598" y="3925228"/>
            <a:ext cx="4457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+ </a:t>
            </a:r>
          </a:p>
        </p:txBody>
      </p:sp>
    </p:spTree>
    <p:extLst>
      <p:ext uri="{BB962C8B-B14F-4D97-AF65-F5344CB8AC3E}">
        <p14:creationId xmlns:p14="http://schemas.microsoft.com/office/powerpoint/2010/main" val="39731097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87961-817C-2959-E998-7122EC3CC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1179454B-0981-904F-924F-5A1223D85297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2C8367D-83B8-3255-8A57-ED57E9F33B16}"/>
              </a:ext>
            </a:extLst>
          </p:cNvPr>
          <p:cNvSpPr txBox="1"/>
          <p:nvPr/>
        </p:nvSpPr>
        <p:spPr>
          <a:xfrm>
            <a:off x="2085254" y="3233928"/>
            <a:ext cx="7705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heescht de 4. </a:t>
            </a:r>
            <a:r>
              <a:rPr lang="de-DE" sz="5400" b="1" dirty="0">
                <a:solidFill>
                  <a:schemeClr val="accent1"/>
                </a:solidFill>
              </a:rPr>
              <a:t>Mount</a:t>
            </a:r>
            <a:r>
              <a:rPr lang="de-DE" sz="5400" b="1" dirty="0"/>
              <a:t>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3DE1963-04C8-D022-7ADE-ED3EBF567327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FCDC248-7E02-C817-9FF2-177348870CC6}"/>
              </a:ext>
            </a:extLst>
          </p:cNvPr>
          <p:cNvSpPr txBox="1"/>
          <p:nvPr/>
        </p:nvSpPr>
        <p:spPr>
          <a:xfrm>
            <a:off x="3685309" y="5347855"/>
            <a:ext cx="20276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>
                <a:solidFill>
                  <a:schemeClr val="accent1"/>
                </a:solidFill>
              </a:rPr>
              <a:t>Abrëll</a:t>
            </a:r>
          </a:p>
        </p:txBody>
      </p:sp>
    </p:spTree>
    <p:extLst>
      <p:ext uri="{BB962C8B-B14F-4D97-AF65-F5344CB8AC3E}">
        <p14:creationId xmlns:p14="http://schemas.microsoft.com/office/powerpoint/2010/main" val="266852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2085254" y="3233928"/>
            <a:ext cx="8428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heescht den 12. </a:t>
            </a:r>
            <a:r>
              <a:rPr lang="de-DE" sz="5400" b="1" dirty="0">
                <a:solidFill>
                  <a:schemeClr val="accent1"/>
                </a:solidFill>
              </a:rPr>
              <a:t>Mount</a:t>
            </a:r>
            <a:r>
              <a:rPr lang="de-DE" sz="5400" b="1" dirty="0"/>
              <a:t>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725F554-8C25-DD4B-A953-EC66D6FE0B32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745652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467AD-57A6-4513-5A23-59AED18F3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730E60BF-0775-AB8F-75AB-B4EE9BC0706D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A6250A5-4101-58F2-BD66-8A7A6A3C5BAE}"/>
              </a:ext>
            </a:extLst>
          </p:cNvPr>
          <p:cNvSpPr txBox="1"/>
          <p:nvPr/>
        </p:nvSpPr>
        <p:spPr>
          <a:xfrm>
            <a:off x="2085254" y="3233928"/>
            <a:ext cx="8428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heescht den 12. </a:t>
            </a:r>
            <a:r>
              <a:rPr lang="de-DE" sz="5400" b="1" dirty="0">
                <a:solidFill>
                  <a:schemeClr val="accent1"/>
                </a:solidFill>
              </a:rPr>
              <a:t>Mount</a:t>
            </a:r>
            <a:r>
              <a:rPr lang="de-DE" sz="5400" b="1" dirty="0"/>
              <a:t>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9109BE3-DFA4-8513-CE4E-C33A4DEFB909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F9946-6E71-22C3-7D96-59330CF00573}"/>
              </a:ext>
            </a:extLst>
          </p:cNvPr>
          <p:cNvSpPr txBox="1"/>
          <p:nvPr/>
        </p:nvSpPr>
        <p:spPr>
          <a:xfrm>
            <a:off x="3685309" y="5347855"/>
            <a:ext cx="33722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>
                <a:solidFill>
                  <a:schemeClr val="accent1"/>
                </a:solidFill>
              </a:rPr>
              <a:t>Dezember</a:t>
            </a:r>
          </a:p>
        </p:txBody>
      </p:sp>
    </p:spTree>
    <p:extLst>
      <p:ext uri="{BB962C8B-B14F-4D97-AF65-F5344CB8AC3E}">
        <p14:creationId xmlns:p14="http://schemas.microsoft.com/office/powerpoint/2010/main" val="48182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1297399" y="3162408"/>
            <a:ext cx="101615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</a:t>
            </a:r>
            <a:r>
              <a:rPr lang="de-DE" sz="5400" b="1" dirty="0" err="1"/>
              <a:t>vill</a:t>
            </a:r>
            <a:r>
              <a:rPr lang="de-DE" sz="5400" b="1" dirty="0"/>
              <a:t> </a:t>
            </a:r>
            <a:r>
              <a:rPr lang="de-DE" sz="5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Joereszäiten</a:t>
            </a:r>
            <a:r>
              <a:rPr lang="de-DE" sz="5400" b="1" dirty="0"/>
              <a:t> </a:t>
            </a:r>
            <a:r>
              <a:rPr lang="de-DE" sz="5400" b="1" dirty="0" err="1"/>
              <a:t>huet</a:t>
            </a:r>
            <a:r>
              <a:rPr lang="de-DE" sz="5400" b="1" dirty="0"/>
              <a:t> </a:t>
            </a:r>
            <a:r>
              <a:rPr lang="de-DE" sz="5400" b="1" dirty="0" err="1"/>
              <a:t>ee</a:t>
            </a:r>
            <a:r>
              <a:rPr lang="de-DE" sz="5400" b="1" dirty="0"/>
              <a:t> </a:t>
            </a:r>
            <a:r>
              <a:rPr lang="de-DE" sz="5400" b="1" dirty="0" err="1">
                <a:solidFill>
                  <a:schemeClr val="accent6"/>
                </a:solidFill>
              </a:rPr>
              <a:t>Joer</a:t>
            </a:r>
            <a:r>
              <a:rPr lang="de-DE" sz="5400" b="1" dirty="0"/>
              <a:t> 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3B1DB59-7680-604D-95A9-9B7FE9D1F51F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7504560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8A0FD-E2B7-C321-5B51-BD88FEF38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F54E1FA-29A5-8E64-831C-87563076B2E4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55E8813-040D-4B9C-3164-455FB99A3E18}"/>
              </a:ext>
            </a:extLst>
          </p:cNvPr>
          <p:cNvSpPr txBox="1"/>
          <p:nvPr/>
        </p:nvSpPr>
        <p:spPr>
          <a:xfrm>
            <a:off x="1297399" y="3162408"/>
            <a:ext cx="101615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 err="1"/>
              <a:t>Wéi</a:t>
            </a:r>
            <a:r>
              <a:rPr lang="de-DE" sz="5400" b="1" dirty="0"/>
              <a:t> </a:t>
            </a:r>
            <a:r>
              <a:rPr lang="de-DE" sz="5400" b="1" dirty="0" err="1"/>
              <a:t>vill</a:t>
            </a:r>
            <a:r>
              <a:rPr lang="de-DE" sz="5400" b="1" dirty="0"/>
              <a:t> </a:t>
            </a:r>
            <a:r>
              <a:rPr lang="de-DE" sz="5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Joereszäiten</a:t>
            </a:r>
            <a:r>
              <a:rPr lang="de-DE" sz="5400" b="1" dirty="0"/>
              <a:t> </a:t>
            </a:r>
            <a:r>
              <a:rPr lang="de-DE" sz="5400" b="1" dirty="0" err="1"/>
              <a:t>huet</a:t>
            </a:r>
            <a:r>
              <a:rPr lang="de-DE" sz="5400" b="1" dirty="0"/>
              <a:t> </a:t>
            </a:r>
            <a:r>
              <a:rPr lang="de-DE" sz="5400" b="1" dirty="0" err="1"/>
              <a:t>ee</a:t>
            </a:r>
            <a:r>
              <a:rPr lang="de-DE" sz="5400" b="1" dirty="0"/>
              <a:t> </a:t>
            </a:r>
            <a:r>
              <a:rPr lang="de-DE" sz="5400" b="1" dirty="0" err="1">
                <a:solidFill>
                  <a:schemeClr val="accent6"/>
                </a:solidFill>
              </a:rPr>
              <a:t>Joer</a:t>
            </a:r>
            <a:r>
              <a:rPr lang="de-DE" sz="5400" b="1" dirty="0"/>
              <a:t> 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1954BCC-3550-0790-0BF3-5F1245C4F29D}"/>
              </a:ext>
            </a:extLst>
          </p:cNvPr>
          <p:cNvSpPr/>
          <p:nvPr/>
        </p:nvSpPr>
        <p:spPr>
          <a:xfrm>
            <a:off x="2899054" y="4708513"/>
            <a:ext cx="69142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dirty="0" err="1"/>
              <a:t>Ee</a:t>
            </a:r>
            <a:r>
              <a:rPr lang="de-DE" sz="4800" dirty="0"/>
              <a:t> </a:t>
            </a:r>
            <a:r>
              <a:rPr lang="de-DE" sz="4800" dirty="0" err="1"/>
              <a:t>Joer</a:t>
            </a:r>
            <a:r>
              <a:rPr lang="de-DE" sz="4800" dirty="0"/>
              <a:t> </a:t>
            </a:r>
            <a:r>
              <a:rPr lang="de-DE" sz="4800" dirty="0" err="1"/>
              <a:t>huet</a:t>
            </a:r>
            <a:r>
              <a:rPr lang="de-DE" sz="4800" dirty="0"/>
              <a:t> 4 </a:t>
            </a:r>
            <a:r>
              <a:rPr lang="de-DE" sz="4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Joreszäiten</a:t>
            </a:r>
            <a:r>
              <a:rPr lang="de-DE" sz="4800" dirty="0"/>
              <a:t>.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3385D58-5C39-BB5C-4D61-AA5A98FACC54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4197613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1969133" y="2485073"/>
            <a:ext cx="8955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/>
              <a:t>Notéiert </a:t>
            </a:r>
            <a:r>
              <a:rPr lang="de-DE" sz="6000" b="1" dirty="0" err="1"/>
              <a:t>déi</a:t>
            </a:r>
            <a:r>
              <a:rPr lang="de-DE" sz="6000" b="1" dirty="0"/>
              <a:t> 4 </a:t>
            </a:r>
            <a:r>
              <a:rPr lang="de-DE" sz="6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Joereszäiten</a:t>
            </a:r>
            <a:r>
              <a:rPr lang="de-DE" sz="6000" b="1" dirty="0"/>
              <a:t>!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EDA8893-E787-E143-832C-C6250FAD70B2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224854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99771-2686-DA44-07EE-8D22512C1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4E1D8E6D-53E8-7840-963F-DD335C3B35C7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1E467FA-4867-758F-9DB9-8BEB585484CD}"/>
              </a:ext>
            </a:extLst>
          </p:cNvPr>
          <p:cNvSpPr txBox="1"/>
          <p:nvPr/>
        </p:nvSpPr>
        <p:spPr>
          <a:xfrm>
            <a:off x="1969133" y="2485073"/>
            <a:ext cx="8955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/>
              <a:t>Notéiert </a:t>
            </a:r>
            <a:r>
              <a:rPr lang="de-DE" sz="6000" b="1" dirty="0" err="1"/>
              <a:t>déi</a:t>
            </a:r>
            <a:r>
              <a:rPr lang="de-DE" sz="6000" b="1" dirty="0"/>
              <a:t> 4 </a:t>
            </a:r>
            <a:r>
              <a:rPr lang="de-DE" sz="6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Joereszäiten</a:t>
            </a:r>
            <a:r>
              <a:rPr lang="de-DE" sz="6000" b="1" dirty="0"/>
              <a:t>!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D5073C5-1045-5E41-DAFF-089646B4DF42}"/>
              </a:ext>
            </a:extLst>
          </p:cNvPr>
          <p:cNvSpPr/>
          <p:nvPr/>
        </p:nvSpPr>
        <p:spPr>
          <a:xfrm>
            <a:off x="1351740" y="4764644"/>
            <a:ext cx="1005371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dirty="0" err="1"/>
              <a:t>D‘</a:t>
            </a:r>
            <a:r>
              <a:rPr lang="de-DE" sz="4800" dirty="0" err="1">
                <a:solidFill>
                  <a:schemeClr val="accent6"/>
                </a:solidFill>
              </a:rPr>
              <a:t>Fréijoer</a:t>
            </a:r>
            <a:r>
              <a:rPr lang="de-DE" sz="4800" dirty="0"/>
              <a:t>, de </a:t>
            </a:r>
            <a:r>
              <a:rPr lang="de-DE" sz="4800" dirty="0">
                <a:solidFill>
                  <a:schemeClr val="accent1"/>
                </a:solidFill>
              </a:rPr>
              <a:t>Summer</a:t>
            </a:r>
            <a:r>
              <a:rPr lang="de-DE" sz="4800" dirty="0"/>
              <a:t>, den </a:t>
            </a:r>
            <a:r>
              <a:rPr lang="de-DE" sz="4800" dirty="0" err="1">
                <a:solidFill>
                  <a:schemeClr val="accent1"/>
                </a:solidFill>
              </a:rPr>
              <a:t>Hierscht</a:t>
            </a:r>
            <a:r>
              <a:rPr lang="de-DE" sz="4800" dirty="0"/>
              <a:t> an </a:t>
            </a:r>
          </a:p>
          <a:p>
            <a:r>
              <a:rPr lang="de-DE" sz="4800" dirty="0"/>
              <a:t>de </a:t>
            </a:r>
            <a:r>
              <a:rPr lang="de-DE" sz="4800" dirty="0" err="1">
                <a:solidFill>
                  <a:schemeClr val="accent1"/>
                </a:solidFill>
              </a:rPr>
              <a:t>Wanter</a:t>
            </a:r>
            <a:r>
              <a:rPr lang="de-DE" sz="4800" dirty="0"/>
              <a:t>!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26289C8-E2A2-8AAC-27C0-ED3BEB7DAE8A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2159544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2039389" y="3142935"/>
            <a:ext cx="84143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/>
              <a:t>Wat </a:t>
            </a:r>
            <a:r>
              <a:rPr lang="de-DE" sz="5400" b="1" dirty="0" err="1"/>
              <a:t>fir</a:t>
            </a:r>
            <a:r>
              <a:rPr lang="de-DE" sz="5400" b="1" dirty="0"/>
              <a:t> </a:t>
            </a:r>
            <a:r>
              <a:rPr lang="de-DE" sz="5400" b="1" dirty="0" err="1"/>
              <a:t>eng </a:t>
            </a:r>
            <a:r>
              <a:rPr lang="de-DE" sz="5400" b="1" dirty="0" err="1">
                <a:solidFill>
                  <a:schemeClr val="accent1"/>
                </a:solidFill>
              </a:rPr>
              <a:t>Joreszäit</a:t>
            </a:r>
            <a:r>
              <a:rPr lang="de-DE" sz="5400" b="1" dirty="0" err="1"/>
              <a:t> ass elo?</a:t>
            </a:r>
            <a:endParaRPr lang="de-DE" sz="5400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B68610-7D5A-724C-B358-A4D1EBF4786D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4672378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CD6C92-A12F-FC20-D483-167A40470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838F3C3A-0076-6BE2-9E1E-FD47F63A6EBA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D4A888D-D378-A39A-F4A1-E1E9A343860E}"/>
              </a:ext>
            </a:extLst>
          </p:cNvPr>
          <p:cNvSpPr txBox="1"/>
          <p:nvPr/>
        </p:nvSpPr>
        <p:spPr>
          <a:xfrm>
            <a:off x="2039389" y="3142935"/>
            <a:ext cx="84143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/>
              <a:t>Wat </a:t>
            </a:r>
            <a:r>
              <a:rPr lang="de-DE" sz="5400" b="1" dirty="0" err="1"/>
              <a:t>fir</a:t>
            </a:r>
            <a:r>
              <a:rPr lang="de-DE" sz="5400" b="1" dirty="0"/>
              <a:t> </a:t>
            </a:r>
            <a:r>
              <a:rPr lang="de-DE" sz="5400" b="1" dirty="0" err="1"/>
              <a:t>eng </a:t>
            </a:r>
            <a:r>
              <a:rPr lang="de-DE" sz="5400" b="1" dirty="0" err="1">
                <a:solidFill>
                  <a:schemeClr val="accent1"/>
                </a:solidFill>
              </a:rPr>
              <a:t>Joreszäit</a:t>
            </a:r>
            <a:r>
              <a:rPr lang="de-DE" sz="5400" b="1" dirty="0" err="1"/>
              <a:t> ass elo?</a:t>
            </a:r>
            <a:endParaRPr lang="de-DE" sz="5400" b="1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A9C88F-C211-ED72-A700-61881B6B2FDF}"/>
              </a:ext>
            </a:extLst>
          </p:cNvPr>
          <p:cNvSpPr/>
          <p:nvPr/>
        </p:nvSpPr>
        <p:spPr>
          <a:xfrm>
            <a:off x="3551712" y="4970123"/>
            <a:ext cx="41375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dirty="0" err="1"/>
              <a:t>Elo</a:t>
            </a:r>
            <a:r>
              <a:rPr lang="de-DE" sz="4800" dirty="0"/>
              <a:t> </a:t>
            </a:r>
            <a:r>
              <a:rPr lang="de-DE" sz="4800" dirty="0" err="1"/>
              <a:t>ass </a:t>
            </a:r>
            <a:r>
              <a:rPr lang="de-DE" sz="4800" dirty="0" err="1">
                <a:solidFill>
                  <a:schemeClr val="accent6"/>
                </a:solidFill>
              </a:rPr>
              <a:t>Fréijoer</a:t>
            </a:r>
            <a:r>
              <a:rPr lang="de-DE" sz="4800" dirty="0"/>
              <a:t>!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8890144-9C02-0986-FB7A-D9BFD0D9353F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4139470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2539941" y="3162408"/>
            <a:ext cx="71920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/>
              <a:t>Wat </a:t>
            </a:r>
            <a:r>
              <a:rPr lang="de-DE" sz="5400" b="1" dirty="0" err="1"/>
              <a:t>fir</a:t>
            </a:r>
            <a:r>
              <a:rPr lang="de-DE" sz="5400" b="1" dirty="0"/>
              <a:t> </a:t>
            </a:r>
            <a:r>
              <a:rPr lang="de-DE" sz="5400" b="1" dirty="0" err="1"/>
              <a:t>e</a:t>
            </a:r>
            <a:r>
              <a:rPr lang="de-DE" sz="5400" b="1" dirty="0"/>
              <a:t> </a:t>
            </a:r>
            <a:r>
              <a:rPr lang="de-DE" sz="5400" b="1" dirty="0">
                <a:solidFill>
                  <a:schemeClr val="accent1"/>
                </a:solidFill>
              </a:rPr>
              <a:t>Mount</a:t>
            </a:r>
            <a:r>
              <a:rPr lang="de-DE" sz="5400" b="1" dirty="0"/>
              <a:t> </a:t>
            </a:r>
            <a:r>
              <a:rPr lang="de-DE" sz="5400" b="1" dirty="0" err="1"/>
              <a:t>ass</a:t>
            </a:r>
            <a:r>
              <a:rPr lang="de-DE" sz="5400" b="1" dirty="0"/>
              <a:t> </a:t>
            </a:r>
            <a:r>
              <a:rPr lang="de-DE" sz="5400" b="1" dirty="0" err="1"/>
              <a:t>elo</a:t>
            </a:r>
            <a:r>
              <a:rPr lang="de-DE" sz="5400" b="1" dirty="0"/>
              <a:t>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B68610-7D5A-724C-B358-A4D1EBF4786D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593671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C7B5A8ED-465B-E548-9AED-39D5A13A2FB2}"/>
              </a:ext>
            </a:extLst>
          </p:cNvPr>
          <p:cNvSpPr txBox="1"/>
          <p:nvPr/>
        </p:nvSpPr>
        <p:spPr>
          <a:xfrm>
            <a:off x="185632" y="980860"/>
            <a:ext cx="9267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 err="1">
                <a:solidFill>
                  <a:schemeClr val="accent1"/>
                </a:solidFill>
              </a:rPr>
              <a:t>Exercice</a:t>
            </a:r>
            <a:r>
              <a:rPr lang="de-DE" sz="2400" b="1" u="sng" dirty="0">
                <a:solidFill>
                  <a:schemeClr val="accent1"/>
                </a:solidFill>
              </a:rPr>
              <a:t> </a:t>
            </a:r>
            <a:r>
              <a:rPr lang="de-DE" sz="2400" b="1" u="sng" dirty="0"/>
              <a:t>1 </a:t>
            </a:r>
            <a:r>
              <a:rPr lang="de-DE" sz="2400" b="1" u="sng" dirty="0">
                <a:solidFill>
                  <a:srgbClr val="8E1D64"/>
                </a:solidFill>
              </a:rPr>
              <a:t>S</a:t>
            </a:r>
            <a:r>
              <a:rPr lang="de-DE" sz="2400" b="1" u="sng" dirty="0"/>
              <a:t>.29</a:t>
            </a:r>
            <a:r>
              <a:rPr lang="de-DE" sz="2400" b="1" dirty="0"/>
              <a:t>: Lauschtert den </a:t>
            </a:r>
            <a:r>
              <a:rPr lang="de-DE" sz="2400" b="1" dirty="0">
                <a:solidFill>
                  <a:schemeClr val="accent1"/>
                </a:solidFill>
              </a:rPr>
              <a:t>Dialog</a:t>
            </a:r>
            <a:r>
              <a:rPr lang="de-DE" sz="2400" b="1" dirty="0"/>
              <a:t> a fëllt de</a:t>
            </a:r>
            <a:r>
              <a:rPr lang="de-DE" sz="2400" b="1" dirty="0">
                <a:solidFill>
                  <a:schemeClr val="accent1"/>
                </a:solidFill>
              </a:rPr>
              <a:t> Formulaire </a:t>
            </a:r>
            <a:r>
              <a:rPr lang="de-DE" sz="2400" b="1" dirty="0"/>
              <a:t>fäerdeg aus!</a:t>
            </a:r>
            <a:endParaRPr lang="de-DE" sz="24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34B5B1-4474-B642-8148-95A184C1B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715" y="2138840"/>
            <a:ext cx="6628423" cy="35052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0FCD052-1538-6643-8758-245BEAEC13F6}"/>
              </a:ext>
            </a:extLst>
          </p:cNvPr>
          <p:cNvSpPr txBox="1"/>
          <p:nvPr/>
        </p:nvSpPr>
        <p:spPr>
          <a:xfrm>
            <a:off x="9453234" y="980860"/>
            <a:ext cx="1890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8E1D64"/>
                </a:solidFill>
              </a:rPr>
              <a:t>Verbesserung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D94739E-6D98-9943-8456-86E0165DEECE}"/>
              </a:ext>
            </a:extLst>
          </p:cNvPr>
          <p:cNvSpPr txBox="1"/>
          <p:nvPr/>
        </p:nvSpPr>
        <p:spPr>
          <a:xfrm>
            <a:off x="185632" y="284546"/>
            <a:ext cx="11828177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E-Mail-</a:t>
            </a:r>
            <a:r>
              <a:rPr lang="fr-CH" sz="2400" b="1" dirty="0" err="1"/>
              <a:t>Adress</a:t>
            </a:r>
            <a:endParaRPr sz="2400" b="1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9F8B77E-ACF7-484A-BC79-6FF372FC3E3D}"/>
              </a:ext>
            </a:extLst>
          </p:cNvPr>
          <p:cNvSpPr txBox="1"/>
          <p:nvPr/>
        </p:nvSpPr>
        <p:spPr>
          <a:xfrm>
            <a:off x="7245992" y="4479835"/>
            <a:ext cx="20542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@ = at</a:t>
            </a:r>
          </a:p>
          <a:p>
            <a:r>
              <a:rPr lang="de-DE" sz="2400"/>
              <a:t>- = Bindestréch</a:t>
            </a:r>
          </a:p>
          <a:p>
            <a:r>
              <a:rPr lang="de-DE" sz="2400"/>
              <a:t>. = </a:t>
            </a:r>
            <a:r>
              <a:rPr lang="de-DE" sz="2400">
                <a:solidFill>
                  <a:schemeClr val="accent1"/>
                </a:solidFill>
              </a:rPr>
              <a:t>Punkt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39ED764-F5DF-E9FD-56C6-1FDABD6C9A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3013" y="1943774"/>
            <a:ext cx="1928272" cy="2236340"/>
          </a:xfrm>
          <a:prstGeom prst="rect">
            <a:avLst/>
          </a:prstGeom>
        </p:spPr>
      </p:pic>
      <p:pic>
        <p:nvPicPr>
          <p:cNvPr id="12" name="Audio 49.mp3" descr="Audio 49.mp3">
            <a:hlinkClick r:id="" action="ppaction://media"/>
            <a:extLst>
              <a:ext uri="{FF2B5EF4-FFF2-40B4-BE49-F238E27FC236}">
                <a16:creationId xmlns:a16="http://schemas.microsoft.com/office/drawing/2014/main" id="{6941DF6B-EF0B-1769-9689-74D941BF05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95614" y="2143565"/>
            <a:ext cx="1555036" cy="139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42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6517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8" grpId="0"/>
      <p:bldP spid="11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9817F-2365-8D80-93AC-68036FACB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FF30C693-033C-228B-CFED-C7684BF521AE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22389EE-6A01-BA31-6D84-4684D23BA1E3}"/>
              </a:ext>
            </a:extLst>
          </p:cNvPr>
          <p:cNvSpPr txBox="1"/>
          <p:nvPr/>
        </p:nvSpPr>
        <p:spPr>
          <a:xfrm>
            <a:off x="2539941" y="3162408"/>
            <a:ext cx="71920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 dirty="0"/>
              <a:t>Wat </a:t>
            </a:r>
            <a:r>
              <a:rPr lang="de-DE" sz="5400" b="1" dirty="0" err="1"/>
              <a:t>fir</a:t>
            </a:r>
            <a:r>
              <a:rPr lang="de-DE" sz="5400" b="1" dirty="0"/>
              <a:t> </a:t>
            </a:r>
            <a:r>
              <a:rPr lang="de-DE" sz="5400" b="1" dirty="0" err="1"/>
              <a:t>e</a:t>
            </a:r>
            <a:r>
              <a:rPr lang="de-DE" sz="5400" b="1" dirty="0"/>
              <a:t> </a:t>
            </a:r>
            <a:r>
              <a:rPr lang="de-DE" sz="5400" b="1" dirty="0">
                <a:solidFill>
                  <a:schemeClr val="accent1"/>
                </a:solidFill>
              </a:rPr>
              <a:t>Mount</a:t>
            </a:r>
            <a:r>
              <a:rPr lang="de-DE" sz="5400" b="1" dirty="0"/>
              <a:t> </a:t>
            </a:r>
            <a:r>
              <a:rPr lang="de-DE" sz="5400" b="1" dirty="0" err="1"/>
              <a:t>ass</a:t>
            </a:r>
            <a:r>
              <a:rPr lang="de-DE" sz="5400" b="1" dirty="0"/>
              <a:t> </a:t>
            </a:r>
            <a:r>
              <a:rPr lang="de-DE" sz="5400" b="1" dirty="0" err="1"/>
              <a:t>elo</a:t>
            </a:r>
            <a:r>
              <a:rPr lang="de-DE" sz="5400" b="1" dirty="0"/>
              <a:t>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B5896ED-95B4-3F37-D5D1-3D79636FAC03}"/>
              </a:ext>
            </a:extLst>
          </p:cNvPr>
          <p:cNvSpPr/>
          <p:nvPr/>
        </p:nvSpPr>
        <p:spPr>
          <a:xfrm>
            <a:off x="3551712" y="4970123"/>
            <a:ext cx="37930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dirty="0" err="1"/>
              <a:t>Elo</a:t>
            </a:r>
            <a:r>
              <a:rPr lang="de-DE" sz="4800" dirty="0"/>
              <a:t> </a:t>
            </a:r>
            <a:r>
              <a:rPr lang="de-DE" sz="4800" dirty="0" err="1"/>
              <a:t>ass </a:t>
            </a:r>
            <a:r>
              <a:rPr lang="de-DE" sz="4800" dirty="0" err="1">
                <a:solidFill>
                  <a:schemeClr val="accent1"/>
                </a:solidFill>
              </a:rPr>
              <a:t>Mäerz</a:t>
            </a:r>
            <a:r>
              <a:rPr lang="de-DE" sz="4800" dirty="0"/>
              <a:t>!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30B764C-F5ED-BF23-B7CB-88BE720ECBD0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665903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1363730" y="2819309"/>
            <a:ext cx="10355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b="1" dirty="0"/>
              <a:t>Nennt de 7. </a:t>
            </a:r>
            <a:r>
              <a:rPr lang="de-DE" sz="6000" b="1" dirty="0">
                <a:solidFill>
                  <a:schemeClr val="accent1"/>
                </a:solidFill>
              </a:rPr>
              <a:t>Dag</a:t>
            </a:r>
            <a:r>
              <a:rPr lang="de-DE" sz="6000" b="1" dirty="0"/>
              <a:t> </a:t>
            </a:r>
            <a:r>
              <a:rPr lang="de-DE" sz="6000" b="1" dirty="0" err="1"/>
              <a:t>vun</a:t>
            </a:r>
            <a:r>
              <a:rPr lang="de-DE" sz="6000" b="1" dirty="0"/>
              <a:t> der </a:t>
            </a:r>
          </a:p>
          <a:p>
            <a:r>
              <a:rPr lang="de-DE" sz="6000" b="1" dirty="0" err="1">
                <a:solidFill>
                  <a:srgbClr val="8E1D64"/>
                </a:solidFill>
              </a:rPr>
              <a:t>Woch</a:t>
            </a:r>
            <a:r>
              <a:rPr lang="de-DE" sz="6000" b="1" dirty="0"/>
              <a:t>!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96E7B1C-9ECD-5547-B6E7-E2C6533F29AF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9801557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C11CB-8A24-7478-AE4F-77998251A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7F15FAEF-3352-43AB-1C3C-7DEFA94DECB1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F0E9D8C-4288-B752-8E4B-424AE5EFEBE1}"/>
              </a:ext>
            </a:extLst>
          </p:cNvPr>
          <p:cNvSpPr txBox="1"/>
          <p:nvPr/>
        </p:nvSpPr>
        <p:spPr>
          <a:xfrm>
            <a:off x="1363730" y="2819309"/>
            <a:ext cx="10355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b="1" dirty="0"/>
              <a:t>Nennt de 7. </a:t>
            </a:r>
            <a:r>
              <a:rPr lang="de-DE" sz="6000" b="1" dirty="0">
                <a:solidFill>
                  <a:schemeClr val="accent1"/>
                </a:solidFill>
              </a:rPr>
              <a:t>Dag</a:t>
            </a:r>
            <a:r>
              <a:rPr lang="de-DE" sz="6000" b="1" dirty="0"/>
              <a:t> </a:t>
            </a:r>
            <a:r>
              <a:rPr lang="de-DE" sz="6000" b="1" dirty="0" err="1"/>
              <a:t>vun</a:t>
            </a:r>
            <a:r>
              <a:rPr lang="de-DE" sz="6000" b="1" dirty="0"/>
              <a:t> der </a:t>
            </a:r>
          </a:p>
          <a:p>
            <a:r>
              <a:rPr lang="de-DE" sz="6000" b="1" dirty="0" err="1">
                <a:solidFill>
                  <a:srgbClr val="8E1D64"/>
                </a:solidFill>
              </a:rPr>
              <a:t>Woch</a:t>
            </a:r>
            <a:r>
              <a:rPr lang="de-DE" sz="6000" b="1" dirty="0"/>
              <a:t>!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ABEF6B8-EAF9-6E88-8DEF-3B31DC661FD6}"/>
              </a:ext>
            </a:extLst>
          </p:cNvPr>
          <p:cNvSpPr/>
          <p:nvPr/>
        </p:nvSpPr>
        <p:spPr>
          <a:xfrm>
            <a:off x="4181704" y="4996356"/>
            <a:ext cx="23599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dirty="0" err="1">
                <a:solidFill>
                  <a:schemeClr val="accent1"/>
                </a:solidFill>
              </a:rPr>
              <a:t>Sonndeg</a:t>
            </a:r>
            <a:endParaRPr lang="de-DE" sz="4800" dirty="0">
              <a:solidFill>
                <a:schemeClr val="accent1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72F605B-99CE-01DB-8A75-729B81594EE0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601760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1363730" y="2819309"/>
            <a:ext cx="10355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b="1" dirty="0"/>
              <a:t>Nennt den 2. </a:t>
            </a:r>
            <a:r>
              <a:rPr lang="de-DE" sz="6000" b="1" dirty="0">
                <a:solidFill>
                  <a:schemeClr val="accent1"/>
                </a:solidFill>
              </a:rPr>
              <a:t>Dag</a:t>
            </a:r>
            <a:r>
              <a:rPr lang="de-DE" sz="6000" b="1" dirty="0"/>
              <a:t> </a:t>
            </a:r>
            <a:r>
              <a:rPr lang="de-DE" sz="6000" b="1" dirty="0" err="1"/>
              <a:t>vun</a:t>
            </a:r>
            <a:r>
              <a:rPr lang="de-DE" sz="6000" b="1" dirty="0"/>
              <a:t> der </a:t>
            </a:r>
          </a:p>
          <a:p>
            <a:r>
              <a:rPr lang="de-DE" sz="6000" b="1" dirty="0" err="1">
                <a:solidFill>
                  <a:srgbClr val="8E1D64"/>
                </a:solidFill>
              </a:rPr>
              <a:t>Woch</a:t>
            </a:r>
            <a:r>
              <a:rPr lang="de-DE" sz="6000" b="1" dirty="0"/>
              <a:t>!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96E7B1C-9ECD-5547-B6E7-E2C6533F29AF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8263928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2A54F-1373-8556-97EA-FA90C942D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DDF5ACEB-7789-BE1E-29A0-D7E392132EE4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99375A77-98F0-B70F-1C16-89094BBC67FA}"/>
              </a:ext>
            </a:extLst>
          </p:cNvPr>
          <p:cNvSpPr txBox="1"/>
          <p:nvPr/>
        </p:nvSpPr>
        <p:spPr>
          <a:xfrm>
            <a:off x="1363730" y="2819309"/>
            <a:ext cx="10355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b="1" dirty="0"/>
              <a:t>Nennt den 2. </a:t>
            </a:r>
            <a:r>
              <a:rPr lang="de-DE" sz="6000" b="1" dirty="0">
                <a:solidFill>
                  <a:schemeClr val="accent1"/>
                </a:solidFill>
              </a:rPr>
              <a:t>Dag</a:t>
            </a:r>
            <a:r>
              <a:rPr lang="de-DE" sz="6000" b="1" dirty="0"/>
              <a:t> </a:t>
            </a:r>
            <a:r>
              <a:rPr lang="de-DE" sz="6000" b="1" dirty="0" err="1"/>
              <a:t>vun</a:t>
            </a:r>
            <a:r>
              <a:rPr lang="de-DE" sz="6000" b="1" dirty="0"/>
              <a:t> der </a:t>
            </a:r>
          </a:p>
          <a:p>
            <a:r>
              <a:rPr lang="de-DE" sz="6000" b="1" dirty="0" err="1">
                <a:solidFill>
                  <a:srgbClr val="8E1D64"/>
                </a:solidFill>
              </a:rPr>
              <a:t>Woch</a:t>
            </a:r>
            <a:r>
              <a:rPr lang="de-DE" sz="6000" b="1" dirty="0"/>
              <a:t>!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520B2C9-C64A-7071-B8C9-15B6AA9EF342}"/>
              </a:ext>
            </a:extLst>
          </p:cNvPr>
          <p:cNvSpPr/>
          <p:nvPr/>
        </p:nvSpPr>
        <p:spPr>
          <a:xfrm>
            <a:off x="4181704" y="4996356"/>
            <a:ext cx="293702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dirty="0">
                <a:solidFill>
                  <a:schemeClr val="accent1"/>
                </a:solidFill>
              </a:rPr>
              <a:t>Dënschdeg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06804E4-F43C-E60A-B220-1FF6566AB4B2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677456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1363730" y="2819309"/>
            <a:ext cx="10355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b="1" dirty="0"/>
              <a:t>Nennt de 5. </a:t>
            </a:r>
            <a:r>
              <a:rPr lang="de-DE" sz="6000" b="1" dirty="0">
                <a:solidFill>
                  <a:schemeClr val="accent1"/>
                </a:solidFill>
              </a:rPr>
              <a:t>Dag</a:t>
            </a:r>
            <a:r>
              <a:rPr lang="de-DE" sz="6000" b="1" dirty="0"/>
              <a:t> </a:t>
            </a:r>
            <a:r>
              <a:rPr lang="de-DE" sz="6000" b="1" dirty="0" err="1"/>
              <a:t>vun</a:t>
            </a:r>
            <a:r>
              <a:rPr lang="de-DE" sz="6000" b="1" dirty="0"/>
              <a:t> der </a:t>
            </a:r>
          </a:p>
          <a:p>
            <a:r>
              <a:rPr lang="de-DE" sz="6000" b="1" dirty="0" err="1">
                <a:solidFill>
                  <a:srgbClr val="8E1D64"/>
                </a:solidFill>
              </a:rPr>
              <a:t>Woch</a:t>
            </a:r>
            <a:r>
              <a:rPr lang="de-DE" sz="6000" b="1" dirty="0"/>
              <a:t>!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96E7B1C-9ECD-5547-B6E7-E2C6533F29AF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635054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DFE63-6B30-8CA1-0EB2-DBA5F1D72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6AE4E3AB-97E7-6F98-FE5E-AE84B6BC0B74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312F78D-1B1E-DB75-EECA-6E0E603AA54A}"/>
              </a:ext>
            </a:extLst>
          </p:cNvPr>
          <p:cNvSpPr txBox="1"/>
          <p:nvPr/>
        </p:nvSpPr>
        <p:spPr>
          <a:xfrm>
            <a:off x="1363730" y="2819309"/>
            <a:ext cx="10355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b="1" dirty="0"/>
              <a:t>Nennt de 5. </a:t>
            </a:r>
            <a:r>
              <a:rPr lang="de-DE" sz="6000" b="1" dirty="0">
                <a:solidFill>
                  <a:schemeClr val="accent1"/>
                </a:solidFill>
              </a:rPr>
              <a:t>Dag</a:t>
            </a:r>
            <a:r>
              <a:rPr lang="de-DE" sz="6000" b="1" dirty="0"/>
              <a:t> </a:t>
            </a:r>
            <a:r>
              <a:rPr lang="de-DE" sz="6000" b="1" dirty="0" err="1"/>
              <a:t>vun</a:t>
            </a:r>
            <a:r>
              <a:rPr lang="de-DE" sz="6000" b="1" dirty="0"/>
              <a:t> der </a:t>
            </a:r>
          </a:p>
          <a:p>
            <a:r>
              <a:rPr lang="de-DE" sz="6000" b="1" dirty="0" err="1">
                <a:solidFill>
                  <a:srgbClr val="8E1D64"/>
                </a:solidFill>
              </a:rPr>
              <a:t>Woch</a:t>
            </a:r>
            <a:r>
              <a:rPr lang="de-DE" sz="6000" b="1" dirty="0"/>
              <a:t>!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5C9E852-C74A-9DEF-61A8-7A15C8D86AB5}"/>
              </a:ext>
            </a:extLst>
          </p:cNvPr>
          <p:cNvSpPr/>
          <p:nvPr/>
        </p:nvSpPr>
        <p:spPr>
          <a:xfrm>
            <a:off x="4181704" y="4996356"/>
            <a:ext cx="2040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dirty="0">
                <a:solidFill>
                  <a:schemeClr val="accent1"/>
                </a:solidFill>
              </a:rPr>
              <a:t>Freideg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963FCCB-6009-D58C-33F7-3C3711A5F074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043370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F1492-BCA4-A988-D893-1F2FAF0C9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DA32AF00-6B81-8210-72AA-60788D4A1BE3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8021FB1-724F-B35E-D3B5-8E4F24028F8F}"/>
              </a:ext>
            </a:extLst>
          </p:cNvPr>
          <p:cNvSpPr txBox="1"/>
          <p:nvPr/>
        </p:nvSpPr>
        <p:spPr>
          <a:xfrm>
            <a:off x="851445" y="2459504"/>
            <a:ext cx="101191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/>
              <a:t>A </a:t>
            </a:r>
            <a:r>
              <a:rPr lang="de-DE" sz="6000" b="1" dirty="0" err="1"/>
              <a:t>wéi</a:t>
            </a:r>
            <a:r>
              <a:rPr lang="de-DE" sz="6000" b="1" dirty="0"/>
              <a:t> engem </a:t>
            </a:r>
            <a:r>
              <a:rPr lang="de-DE" sz="6000" b="1" dirty="0">
                <a:solidFill>
                  <a:schemeClr val="accent1"/>
                </a:solidFill>
              </a:rPr>
              <a:t>Mount </a:t>
            </a:r>
            <a:r>
              <a:rPr lang="de-DE" sz="6000" b="1" dirty="0" err="1"/>
              <a:t>ass</a:t>
            </a:r>
            <a:r>
              <a:rPr lang="de-DE" sz="6000" b="1" dirty="0"/>
              <a:t> </a:t>
            </a:r>
          </a:p>
          <a:p>
            <a:r>
              <a:rPr lang="de-DE" sz="6000" b="1" dirty="0" err="1">
                <a:solidFill>
                  <a:schemeClr val="accent1"/>
                </a:solidFill>
              </a:rPr>
              <a:t>Nationalfeierdag</a:t>
            </a:r>
            <a:r>
              <a:rPr lang="de-DE" sz="6000" b="1" dirty="0"/>
              <a:t> a </a:t>
            </a:r>
            <a:r>
              <a:rPr lang="de-DE" sz="6000" b="1" dirty="0" err="1"/>
              <a:t>Lëtzebuerg</a:t>
            </a:r>
            <a:r>
              <a:rPr lang="de-DE" sz="6000" b="1" dirty="0"/>
              <a:t>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97236CD-C2FA-2469-1940-73010CB2024B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28015691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851445" y="2459504"/>
            <a:ext cx="101191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/>
              <a:t>A </a:t>
            </a:r>
            <a:r>
              <a:rPr lang="de-DE" sz="6000" b="1" dirty="0" err="1"/>
              <a:t>wéi</a:t>
            </a:r>
            <a:r>
              <a:rPr lang="de-DE" sz="6000" b="1" dirty="0"/>
              <a:t> engem </a:t>
            </a:r>
            <a:r>
              <a:rPr lang="de-DE" sz="6000" b="1" dirty="0">
                <a:solidFill>
                  <a:schemeClr val="accent1"/>
                </a:solidFill>
              </a:rPr>
              <a:t>Mount </a:t>
            </a:r>
            <a:r>
              <a:rPr lang="de-DE" sz="6000" b="1" dirty="0" err="1"/>
              <a:t>ass</a:t>
            </a:r>
            <a:r>
              <a:rPr lang="de-DE" sz="6000" b="1" dirty="0"/>
              <a:t> </a:t>
            </a:r>
          </a:p>
          <a:p>
            <a:r>
              <a:rPr lang="de-DE" sz="6000" b="1" dirty="0" err="1">
                <a:solidFill>
                  <a:schemeClr val="accent1"/>
                </a:solidFill>
              </a:rPr>
              <a:t>Nationalfeierdag</a:t>
            </a:r>
            <a:r>
              <a:rPr lang="de-DE" sz="6000" b="1" dirty="0"/>
              <a:t> a </a:t>
            </a:r>
            <a:r>
              <a:rPr lang="de-DE" sz="6000" b="1" dirty="0" err="1"/>
              <a:t>Lëtzebuerg</a:t>
            </a:r>
            <a:r>
              <a:rPr lang="de-DE" sz="6000" b="1" dirty="0"/>
              <a:t>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301D8E5-F26A-9F43-BBB8-40B144CEC2B8}"/>
              </a:ext>
            </a:extLst>
          </p:cNvPr>
          <p:cNvSpPr/>
          <p:nvPr/>
        </p:nvSpPr>
        <p:spPr>
          <a:xfrm>
            <a:off x="4484041" y="4970123"/>
            <a:ext cx="231185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dirty="0"/>
              <a:t>Am </a:t>
            </a:r>
            <a:r>
              <a:rPr lang="de-DE" sz="4800" dirty="0">
                <a:solidFill>
                  <a:schemeClr val="accent1"/>
                </a:solidFill>
              </a:rPr>
              <a:t>Juni</a:t>
            </a:r>
            <a:r>
              <a:rPr lang="de-DE" sz="4800" dirty="0"/>
              <a:t>.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0A77AEE-9DFF-9D43-A96A-BACF19570E3E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55415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B61FB4-10CA-2E47-A88F-D3A2713FEF14}"/>
              </a:ext>
            </a:extLst>
          </p:cNvPr>
          <p:cNvSpPr txBox="1"/>
          <p:nvPr/>
        </p:nvSpPr>
        <p:spPr>
          <a:xfrm>
            <a:off x="1664032" y="2078075"/>
            <a:ext cx="818147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/>
              <a:t>A </a:t>
            </a:r>
            <a:r>
              <a:rPr lang="de-DE" sz="6000" b="1" dirty="0" err="1"/>
              <a:t>wéi</a:t>
            </a:r>
            <a:r>
              <a:rPr lang="de-DE" sz="6000" b="1" dirty="0"/>
              <a:t> engem </a:t>
            </a:r>
            <a:r>
              <a:rPr lang="de-DE" sz="6000" b="1" dirty="0">
                <a:solidFill>
                  <a:schemeClr val="accent1"/>
                </a:solidFill>
              </a:rPr>
              <a:t>Mount</a:t>
            </a:r>
            <a:r>
              <a:rPr lang="de-DE" sz="6000" b="1" dirty="0"/>
              <a:t> </a:t>
            </a:r>
            <a:r>
              <a:rPr lang="de-DE" sz="6000" b="1" dirty="0" err="1"/>
              <a:t>ass</a:t>
            </a:r>
            <a:r>
              <a:rPr lang="de-DE" sz="6000" b="1" dirty="0"/>
              <a:t>  </a:t>
            </a:r>
          </a:p>
          <a:p>
            <a:r>
              <a:rPr lang="de-DE" sz="6000" b="1" dirty="0" err="1">
                <a:solidFill>
                  <a:schemeClr val="accent1"/>
                </a:solidFill>
              </a:rPr>
              <a:t>Chrëschtdag</a:t>
            </a:r>
            <a:r>
              <a:rPr lang="de-DE" sz="6000" b="1" dirty="0"/>
              <a:t>?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CACB138-1633-3A4F-9832-D8FCBAEA12A1}"/>
              </a:ext>
            </a:extLst>
          </p:cNvPr>
          <p:cNvSpPr txBox="1"/>
          <p:nvPr/>
        </p:nvSpPr>
        <p:spPr>
          <a:xfrm>
            <a:off x="3931920" y="5715000"/>
            <a:ext cx="1847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4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C71F8BC-DB3C-DD46-9282-8EC5F6438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320" y="2977742"/>
            <a:ext cx="4010660" cy="410181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75AF427A-43AB-A34B-874B-16E04ED6C02F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FDCCCB6-CC29-41C8-25A3-121DA12D5172}"/>
              </a:ext>
            </a:extLst>
          </p:cNvPr>
          <p:cNvSpPr txBox="1"/>
          <p:nvPr/>
        </p:nvSpPr>
        <p:spPr>
          <a:xfrm>
            <a:off x="2722683" y="3818247"/>
            <a:ext cx="1746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Noël / Christmas</a:t>
            </a:r>
          </a:p>
        </p:txBody>
      </p:sp>
    </p:spTree>
    <p:extLst>
      <p:ext uri="{BB962C8B-B14F-4D97-AF65-F5344CB8AC3E}">
        <p14:creationId xmlns:p14="http://schemas.microsoft.com/office/powerpoint/2010/main" val="1565701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7B638D02-A68C-3149-9DFD-3C86C45867E9}"/>
              </a:ext>
            </a:extLst>
          </p:cNvPr>
          <p:cNvSpPr txBox="1"/>
          <p:nvPr/>
        </p:nvSpPr>
        <p:spPr>
          <a:xfrm>
            <a:off x="185632" y="284546"/>
            <a:ext cx="11828177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E-mail-</a:t>
            </a:r>
            <a:r>
              <a:rPr lang="fr-CH" sz="2400" b="1" dirty="0" err="1"/>
              <a:t>Adress</a:t>
            </a:r>
            <a:endParaRPr sz="2400" b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EB26BE-2916-F442-9D1E-98EF87FD3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32" y="894046"/>
            <a:ext cx="11308845" cy="1962417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4A6DFC9-9A62-7847-A297-9A0420E7D5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544" b="15649"/>
          <a:stretch/>
        </p:blipFill>
        <p:spPr>
          <a:xfrm flipH="1">
            <a:off x="185632" y="2919523"/>
            <a:ext cx="7796987" cy="221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501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5D8B8-1C95-2BA7-7A74-E89EDBD47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250D231-4DB0-2A24-4D65-E561B0C1CDE8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C870B25-208A-6E5F-83F8-99F50DD3CC17}"/>
              </a:ext>
            </a:extLst>
          </p:cNvPr>
          <p:cNvSpPr txBox="1"/>
          <p:nvPr/>
        </p:nvSpPr>
        <p:spPr>
          <a:xfrm>
            <a:off x="1664032" y="2078075"/>
            <a:ext cx="818147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/>
              <a:t>A </a:t>
            </a:r>
            <a:r>
              <a:rPr lang="de-DE" sz="6000" b="1" dirty="0" err="1"/>
              <a:t>wéi</a:t>
            </a:r>
            <a:r>
              <a:rPr lang="de-DE" sz="6000" b="1" dirty="0"/>
              <a:t> engem </a:t>
            </a:r>
            <a:r>
              <a:rPr lang="de-DE" sz="6000" b="1" dirty="0">
                <a:solidFill>
                  <a:schemeClr val="accent1"/>
                </a:solidFill>
              </a:rPr>
              <a:t>Mount</a:t>
            </a:r>
            <a:r>
              <a:rPr lang="de-DE" sz="6000" b="1" dirty="0"/>
              <a:t> </a:t>
            </a:r>
            <a:r>
              <a:rPr lang="de-DE" sz="6000" b="1" dirty="0" err="1"/>
              <a:t>ass</a:t>
            </a:r>
            <a:r>
              <a:rPr lang="de-DE" sz="6000" b="1" dirty="0"/>
              <a:t>  </a:t>
            </a:r>
          </a:p>
          <a:p>
            <a:r>
              <a:rPr lang="de-DE" sz="6000" b="1" dirty="0" err="1">
                <a:solidFill>
                  <a:schemeClr val="accent1"/>
                </a:solidFill>
              </a:rPr>
              <a:t>Chrëschtdag</a:t>
            </a:r>
            <a:r>
              <a:rPr lang="de-DE" sz="6000" b="1" dirty="0"/>
              <a:t>?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DD11037-9CA8-C1F5-8F9C-4BD49094F15D}"/>
              </a:ext>
            </a:extLst>
          </p:cNvPr>
          <p:cNvSpPr txBox="1"/>
          <p:nvPr/>
        </p:nvSpPr>
        <p:spPr>
          <a:xfrm>
            <a:off x="3931920" y="5715000"/>
            <a:ext cx="1847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400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432D257-4441-4AAC-0922-26A3AF538AAF}"/>
              </a:ext>
            </a:extLst>
          </p:cNvPr>
          <p:cNvSpPr/>
          <p:nvPr/>
        </p:nvSpPr>
        <p:spPr>
          <a:xfrm>
            <a:off x="2722683" y="4597760"/>
            <a:ext cx="416665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5400" dirty="0"/>
              <a:t>Am </a:t>
            </a:r>
            <a:r>
              <a:rPr lang="de-DE" sz="5400" dirty="0">
                <a:solidFill>
                  <a:schemeClr val="accent1"/>
                </a:solidFill>
              </a:rPr>
              <a:t>Dezember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258BBBE-1192-CC23-CB72-CE39C2C13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320" y="2977742"/>
            <a:ext cx="4010660" cy="410181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97523BE-AF71-D6FE-5C1D-FBD2DAD7C5F0}"/>
              </a:ext>
            </a:extLst>
          </p:cNvPr>
          <p:cNvSpPr txBox="1"/>
          <p:nvPr/>
        </p:nvSpPr>
        <p:spPr>
          <a:xfrm>
            <a:off x="410715" y="523696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Den Datum</a:t>
            </a:r>
            <a:endParaRPr sz="2400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740FBCD-7FAF-F934-E67E-331CE1A44179}"/>
              </a:ext>
            </a:extLst>
          </p:cNvPr>
          <p:cNvSpPr txBox="1"/>
          <p:nvPr/>
        </p:nvSpPr>
        <p:spPr>
          <a:xfrm>
            <a:off x="2722683" y="3818247"/>
            <a:ext cx="1746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Noël / Christmas</a:t>
            </a:r>
          </a:p>
        </p:txBody>
      </p:sp>
    </p:spTree>
    <p:extLst>
      <p:ext uri="{BB962C8B-B14F-4D97-AF65-F5344CB8AC3E}">
        <p14:creationId xmlns:p14="http://schemas.microsoft.com/office/powerpoint/2010/main" val="381371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D8B08-2C13-98E6-D96F-A225D31FA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88C55F52-7677-4F03-0B2C-4E3E1066B07E}"/>
              </a:ext>
            </a:extLst>
          </p:cNvPr>
          <p:cNvSpPr txBox="1"/>
          <p:nvPr/>
        </p:nvSpPr>
        <p:spPr>
          <a:xfrm>
            <a:off x="12444" y="946452"/>
            <a:ext cx="11969076" cy="5636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CH" sz="2400" b="1" dirty="0">
                <a:solidFill>
                  <a:schemeClr val="accent6"/>
                </a:solidFill>
              </a:rPr>
              <a:t>Kapitel</a:t>
            </a:r>
            <a:r>
              <a:rPr lang="fr-CH" sz="2400" b="1" dirty="0"/>
              <a:t> 2: </a:t>
            </a:r>
            <a:r>
              <a:rPr lang="de-DE" sz="2400" b="1"/>
              <a:t>Op eng ganz einfach </a:t>
            </a:r>
            <a:r>
              <a:rPr lang="de-DE" sz="2400" b="1">
                <a:solidFill>
                  <a:srgbClr val="BE3385"/>
                </a:solidFill>
              </a:rPr>
              <a:t>Manéier</a:t>
            </a:r>
            <a:r>
              <a:rPr lang="de-DE" sz="2400" b="1">
                <a:solidFill>
                  <a:schemeClr val="tx1">
                    <a:lumMod val="50000"/>
                    <a:lumOff val="50000"/>
                  </a:schemeClr>
                </a:solidFill>
              </a:rPr>
              <a:t> Informatiounen </a:t>
            </a:r>
            <a:r>
              <a:rPr lang="de-DE" sz="2400" b="1"/>
              <a:t>zu senger </a:t>
            </a:r>
            <a:r>
              <a:rPr lang="de-DE" sz="2400" b="1">
                <a:solidFill>
                  <a:srgbClr val="BE3385"/>
                </a:solidFill>
              </a:rPr>
              <a:t>Persoun</a:t>
            </a:r>
            <a:r>
              <a:rPr lang="de-DE" sz="2400" b="1"/>
              <a:t> ginn an duerno froen</a:t>
            </a:r>
            <a:r>
              <a:rPr lang="de-LU">
                <a:effectLst/>
              </a:rPr>
              <a:t> </a:t>
            </a:r>
            <a:endParaRPr lang="fr-CH" b="1" dirty="0">
              <a:effectLst/>
            </a:endParaRPr>
          </a:p>
          <a:p>
            <a:pPr lvl="1"/>
            <a:endParaRPr lang="fr-CH" sz="2800" b="1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>
                <a:highlight>
                  <a:srgbClr val="00FFFF"/>
                </a:highlight>
              </a:rPr>
              <a:t>D’</a:t>
            </a:r>
            <a:r>
              <a:rPr lang="fr-CH" sz="2400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00FFFF"/>
                </a:highlight>
              </a:rPr>
              <a:t>Zuelen</a:t>
            </a:r>
            <a:r>
              <a:rPr lang="fr-CH" sz="2400" dirty="0">
                <a:highlight>
                  <a:srgbClr val="00FFFF"/>
                </a:highlight>
              </a:rPr>
              <a:t> nennen ✔️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>
                <a:highlight>
                  <a:srgbClr val="00FFFF"/>
                </a:highlight>
              </a:rPr>
              <a:t>Seng</a:t>
            </a:r>
            <a:r>
              <a:rPr lang="fr-CH" sz="2400" dirty="0">
                <a:highlight>
                  <a:srgbClr val="00FFFF"/>
                </a:highlight>
              </a:rPr>
              <a:t> </a:t>
            </a:r>
            <a:r>
              <a:rPr lang="fr-CH" sz="2400" dirty="0" err="1">
                <a:solidFill>
                  <a:srgbClr val="BE3385"/>
                </a:solidFill>
                <a:highlight>
                  <a:srgbClr val="00FFFF"/>
                </a:highlight>
              </a:rPr>
              <a:t>Telefonsnummer</a:t>
            </a:r>
            <a:r>
              <a:rPr lang="fr-CH" sz="2400" dirty="0">
                <a:solidFill>
                  <a:srgbClr val="BE3385"/>
                </a:solidFill>
                <a:highlight>
                  <a:srgbClr val="00FFFF"/>
                </a:highlight>
              </a:rPr>
              <a:t> </a:t>
            </a:r>
            <a:r>
              <a:rPr lang="fr-CH" sz="2400" dirty="0" err="1">
                <a:highlight>
                  <a:srgbClr val="00FFFF"/>
                </a:highlight>
              </a:rPr>
              <a:t>soen</a:t>
            </a:r>
            <a:r>
              <a:rPr lang="fr-CH" sz="2400" dirty="0">
                <a:highlight>
                  <a:srgbClr val="00FFFF"/>
                </a:highlight>
              </a:rPr>
              <a:t> an </a:t>
            </a:r>
            <a:r>
              <a:rPr lang="fr-CH" sz="2400" dirty="0" err="1">
                <a:highlight>
                  <a:srgbClr val="00FFFF"/>
                </a:highlight>
              </a:rPr>
              <a:t>eng</a:t>
            </a:r>
            <a:r>
              <a:rPr lang="fr-CH" sz="2400" dirty="0">
                <a:highlight>
                  <a:srgbClr val="00FFFF"/>
                </a:highlight>
              </a:rPr>
              <a:t> </a:t>
            </a:r>
            <a:r>
              <a:rPr lang="fr-CH" sz="2400" dirty="0" err="1">
                <a:solidFill>
                  <a:srgbClr val="BE3385"/>
                </a:solidFill>
                <a:highlight>
                  <a:srgbClr val="00FFFF"/>
                </a:highlight>
              </a:rPr>
              <a:t>Persoun</a:t>
            </a:r>
            <a:r>
              <a:rPr lang="fr-CH" sz="2400" dirty="0">
                <a:highlight>
                  <a:srgbClr val="00FFFF"/>
                </a:highlight>
              </a:rPr>
              <a:t> </a:t>
            </a:r>
            <a:r>
              <a:rPr lang="fr-CH" sz="2400" dirty="0" err="1">
                <a:highlight>
                  <a:srgbClr val="00FFFF"/>
                </a:highlight>
              </a:rPr>
              <a:t>duerno</a:t>
            </a:r>
            <a:r>
              <a:rPr lang="fr-CH" sz="2400" dirty="0">
                <a:highlight>
                  <a:srgbClr val="00FFFF"/>
                </a:highlight>
              </a:rPr>
              <a:t> </a:t>
            </a:r>
            <a:r>
              <a:rPr lang="fr-CH" sz="2400" dirty="0" err="1">
                <a:highlight>
                  <a:srgbClr val="00FFFF"/>
                </a:highlight>
              </a:rPr>
              <a:t>froen✔️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>
                <a:highlight>
                  <a:srgbClr val="00FFFF"/>
                </a:highlight>
              </a:rPr>
              <a:t>Seng E-Mail Adress soen an eng Persoun duerno froen✔️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>
                <a:highlight>
                  <a:srgbClr val="FFFF00"/>
                </a:highlight>
              </a:rPr>
              <a:t>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Wochendeeg, </a:t>
            </a:r>
            <a:r>
              <a:rPr lang="fr-CH" sz="2400" dirty="0" err="1">
                <a:highlight>
                  <a:srgbClr val="FFFF00"/>
                </a:highlight>
              </a:rPr>
              <a:t>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Méint,</a:t>
            </a:r>
            <a:r>
              <a:rPr lang="fr-CH" sz="2400" dirty="0" err="1">
                <a:highlight>
                  <a:srgbClr val="FFFF00"/>
                </a:highlight>
              </a:rPr>
              <a:t> 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Joreszäiten</a:t>
            </a:r>
            <a:r>
              <a:rPr lang="fr-CH" sz="2400" dirty="0" err="1">
                <a:highlight>
                  <a:srgbClr val="FFFF00"/>
                </a:highlight>
              </a:rPr>
              <a:t> an 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Dageszäiten</a:t>
            </a:r>
            <a:r>
              <a:rPr lang="fr-CH" sz="2400" dirty="0" err="1">
                <a:highlight>
                  <a:srgbClr val="FFFF00"/>
                </a:highlight>
              </a:rPr>
              <a:t> nennen</a:t>
            </a:r>
            <a:endParaRPr lang="fr-CH" sz="2400" dirty="0">
              <a:highlight>
                <a:srgbClr val="FFFF00"/>
              </a:highlight>
            </a:endParaRP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Säin</a:t>
            </a:r>
            <a:r>
              <a:rPr lang="fr-CH" sz="2400" dirty="0"/>
              <a:t> </a:t>
            </a:r>
            <a:r>
              <a:rPr lang="fr-CH" sz="2400" dirty="0">
                <a:solidFill>
                  <a:schemeClr val="accent1"/>
                </a:solidFill>
              </a:rPr>
              <a:t>Alter</a:t>
            </a:r>
            <a:r>
              <a:rPr lang="fr-CH" sz="2400" dirty="0"/>
              <a:t> a </a:t>
            </a:r>
            <a:r>
              <a:rPr lang="fr-CH" sz="2400" dirty="0" err="1"/>
              <a:t>säi</a:t>
            </a:r>
            <a:r>
              <a:rPr lang="fr-CH" sz="2400" dirty="0"/>
              <a:t> </a:t>
            </a:r>
            <a:r>
              <a:rPr lang="fr-CH" sz="2400" dirty="0" err="1">
                <a:solidFill>
                  <a:schemeClr val="accent1"/>
                </a:solidFill>
              </a:rPr>
              <a:t>Gebuertsdag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Adress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Seng</a:t>
            </a:r>
            <a:r>
              <a:rPr lang="fr-CH" sz="2400" dirty="0"/>
              <a:t> </a:t>
            </a:r>
            <a:r>
              <a:rPr lang="fr-CH" sz="2400" dirty="0">
                <a:solidFill>
                  <a:srgbClr val="BE3385"/>
                </a:solidFill>
              </a:rPr>
              <a:t>E-Mail-</a:t>
            </a:r>
            <a:r>
              <a:rPr lang="fr-CH" sz="2400" dirty="0" err="1">
                <a:solidFill>
                  <a:srgbClr val="BE3385"/>
                </a:solidFill>
              </a:rPr>
              <a:t>Adress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Familljesituatioun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BD231E-879C-54DC-3AB4-D8B18DA43F13}"/>
              </a:ext>
            </a:extLst>
          </p:cNvPr>
          <p:cNvSpPr txBox="1"/>
          <p:nvPr/>
        </p:nvSpPr>
        <p:spPr>
          <a:xfrm>
            <a:off x="210479" y="274940"/>
            <a:ext cx="11771041" cy="5248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800" b="1" dirty="0"/>
              <a:t>Wat maache mir haut?</a:t>
            </a:r>
            <a:endParaRPr sz="2800" b="1" dirty="0"/>
          </a:p>
        </p:txBody>
      </p:sp>
    </p:spTree>
    <p:extLst>
      <p:ext uri="{BB962C8B-B14F-4D97-AF65-F5344CB8AC3E}">
        <p14:creationId xmlns:p14="http://schemas.microsoft.com/office/powerpoint/2010/main" val="500407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F1937-578B-AEFA-0D36-037C0A8C0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682763ED-C11A-09B9-DA19-1A4C05D0D082}"/>
              </a:ext>
            </a:extLst>
          </p:cNvPr>
          <p:cNvSpPr/>
          <p:nvPr/>
        </p:nvSpPr>
        <p:spPr>
          <a:xfrm>
            <a:off x="285477" y="275416"/>
            <a:ext cx="1142765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 dirty="0" err="1"/>
              <a:t>Wichteg</a:t>
            </a:r>
            <a:r>
              <a:rPr lang="fr-CH" sz="2400" b="1" dirty="0"/>
              <a:t> </a:t>
            </a:r>
            <a:r>
              <a:rPr lang="fr-CH" sz="2400" b="1" dirty="0" err="1"/>
              <a:t>Informatiounen</a:t>
            </a:r>
            <a:endParaRPr lang="fr-CH" sz="2400" b="1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DF28612-B4D4-1504-C34C-9A259E035E00}"/>
              </a:ext>
            </a:extLst>
          </p:cNvPr>
          <p:cNvSpPr txBox="1"/>
          <p:nvPr/>
        </p:nvSpPr>
        <p:spPr>
          <a:xfrm>
            <a:off x="285477" y="943900"/>
            <a:ext cx="24801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/>
              <a:t>Dir braucht: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2F78BC0-A714-48F2-A983-1E929331D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77" y="2738047"/>
            <a:ext cx="2279670" cy="264387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DB1192C-2E93-4C5D-C6CD-1B221B99BADB}"/>
              </a:ext>
            </a:extLst>
          </p:cNvPr>
          <p:cNvSpPr txBox="1"/>
          <p:nvPr/>
        </p:nvSpPr>
        <p:spPr>
          <a:xfrm flipH="1">
            <a:off x="2514270" y="3913456"/>
            <a:ext cx="273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+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8B78885-7BFC-BB71-A7EF-438A326067B3}"/>
              </a:ext>
            </a:extLst>
          </p:cNvPr>
          <p:cNvSpPr txBox="1"/>
          <p:nvPr/>
        </p:nvSpPr>
        <p:spPr>
          <a:xfrm>
            <a:off x="8846423" y="3875320"/>
            <a:ext cx="1220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+ 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97B8613-82A5-3D32-9668-446B02FBEE80}"/>
              </a:ext>
            </a:extLst>
          </p:cNvPr>
          <p:cNvSpPr txBox="1"/>
          <p:nvPr/>
        </p:nvSpPr>
        <p:spPr>
          <a:xfrm>
            <a:off x="10747216" y="3632746"/>
            <a:ext cx="1127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/>
              <a:t>lod.lu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305757E-78C2-FADC-D8D2-2C260EACDCAE}"/>
              </a:ext>
            </a:extLst>
          </p:cNvPr>
          <p:cNvSpPr txBox="1"/>
          <p:nvPr/>
        </p:nvSpPr>
        <p:spPr>
          <a:xfrm>
            <a:off x="285477" y="1481830"/>
            <a:ext cx="3001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you need / vous avez besoin: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C76193F-CE07-F182-8062-816D749D7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2880" y="3485246"/>
            <a:ext cx="1032584" cy="114948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BCF8E58-64D2-79A9-639D-48C34D698EE7}"/>
              </a:ext>
            </a:extLst>
          </p:cNvPr>
          <p:cNvSpPr txBox="1"/>
          <p:nvPr/>
        </p:nvSpPr>
        <p:spPr>
          <a:xfrm flipH="1">
            <a:off x="10418598" y="3925228"/>
            <a:ext cx="4457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+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F788650-D6E5-7996-EC17-C97757C70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2574" y="2622975"/>
            <a:ext cx="3185844" cy="314853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10B6056-CC24-E8E8-F5C0-829DDD42DEB7}"/>
              </a:ext>
            </a:extLst>
          </p:cNvPr>
          <p:cNvSpPr txBox="1"/>
          <p:nvPr/>
        </p:nvSpPr>
        <p:spPr>
          <a:xfrm>
            <a:off x="5446486" y="596384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Moodle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9B78DCA-2280-0295-79E5-E9245072C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3461" y="2719141"/>
            <a:ext cx="2733025" cy="314853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44BA78B4-A683-424B-7E23-DB41A5EF59EB}"/>
              </a:ext>
            </a:extLst>
          </p:cNvPr>
          <p:cNvSpPr txBox="1"/>
          <p:nvPr/>
        </p:nvSpPr>
        <p:spPr>
          <a:xfrm flipH="1">
            <a:off x="5381367" y="3925228"/>
            <a:ext cx="273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+ </a:t>
            </a:r>
          </a:p>
        </p:txBody>
      </p:sp>
    </p:spTree>
    <p:extLst>
      <p:ext uri="{BB962C8B-B14F-4D97-AF65-F5344CB8AC3E}">
        <p14:creationId xmlns:p14="http://schemas.microsoft.com/office/powerpoint/2010/main" val="159394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1646120-5BDA-D04D-8AE1-36BE6BC09437}"/>
              </a:ext>
            </a:extLst>
          </p:cNvPr>
          <p:cNvSpPr txBox="1"/>
          <p:nvPr/>
        </p:nvSpPr>
        <p:spPr>
          <a:xfrm>
            <a:off x="130057" y="977768"/>
            <a:ext cx="1102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3600" b="1" dirty="0"/>
              <a:t>D’</a:t>
            </a:r>
            <a:r>
              <a:rPr lang="fr-CH" sz="3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Wochendeeg</a:t>
            </a:r>
            <a:r>
              <a:rPr lang="fr-CH" sz="3600" b="1" dirty="0"/>
              <a:t>: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35D02B2-E36A-004E-95B5-A1BD76E703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322"/>
          <a:stretch/>
        </p:blipFill>
        <p:spPr>
          <a:xfrm>
            <a:off x="258314" y="2748650"/>
            <a:ext cx="11028187" cy="1360699"/>
          </a:xfrm>
          <a:prstGeom prst="rect">
            <a:avLst/>
          </a:prstGeom>
        </p:spPr>
      </p:pic>
      <p:pic>
        <p:nvPicPr>
          <p:cNvPr id="10" name="Audio 42.mp3">
            <a:hlinkClick r:id="" action="ppaction://media"/>
            <a:extLst>
              <a:ext uri="{FF2B5EF4-FFF2-40B4-BE49-F238E27FC236}">
                <a16:creationId xmlns:a16="http://schemas.microsoft.com/office/drawing/2014/main" id="{3F65D3C6-6CA6-FE43-A782-22C25EFDE1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22947" y="788865"/>
            <a:ext cx="1433972" cy="1433972"/>
          </a:xfrm>
          <a:prstGeom prst="rect">
            <a:avLst/>
          </a:prstGeom>
        </p:spPr>
      </p:pic>
      <p:sp>
        <p:nvSpPr>
          <p:cNvPr id="8" name="Geschweifte Klammer rechts 7">
            <a:extLst>
              <a:ext uri="{FF2B5EF4-FFF2-40B4-BE49-F238E27FC236}">
                <a16:creationId xmlns:a16="http://schemas.microsoft.com/office/drawing/2014/main" id="{2AC7ABB2-8ACD-AE41-825B-324A86F68F49}"/>
              </a:ext>
            </a:extLst>
          </p:cNvPr>
          <p:cNvSpPr/>
          <p:nvPr/>
        </p:nvSpPr>
        <p:spPr>
          <a:xfrm rot="5400000">
            <a:off x="3415866" y="1177977"/>
            <a:ext cx="1524765" cy="7839870"/>
          </a:xfrm>
          <a:prstGeom prst="rightBrace">
            <a:avLst>
              <a:gd name="adj1" fmla="val 8333"/>
              <a:gd name="adj2" fmla="val 50886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06C8E03-C77A-2045-9590-F200CB8AA28C}"/>
              </a:ext>
            </a:extLst>
          </p:cNvPr>
          <p:cNvSpPr txBox="1"/>
          <p:nvPr/>
        </p:nvSpPr>
        <p:spPr>
          <a:xfrm>
            <a:off x="3231027" y="6011138"/>
            <a:ext cx="4116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>
                <a:solidFill>
                  <a:schemeClr val="accent5"/>
                </a:solidFill>
              </a:rPr>
              <a:t>d‘Woch </a:t>
            </a:r>
            <a:r>
              <a:rPr lang="de-DE" sz="2000">
                <a:solidFill>
                  <a:schemeClr val="accent5"/>
                </a:solidFill>
              </a:rPr>
              <a:t>(la semaine/ the week)</a:t>
            </a:r>
            <a:endParaRPr lang="de-DE" sz="3600">
              <a:solidFill>
                <a:schemeClr val="accent5"/>
              </a:solidFill>
            </a:endParaRPr>
          </a:p>
        </p:txBody>
      </p:sp>
      <p:sp>
        <p:nvSpPr>
          <p:cNvPr id="14" name="Geschweifte Klammer rechts 13">
            <a:extLst>
              <a:ext uri="{FF2B5EF4-FFF2-40B4-BE49-F238E27FC236}">
                <a16:creationId xmlns:a16="http://schemas.microsoft.com/office/drawing/2014/main" id="{07A3EE09-5DC7-3640-85B4-C8A1D0CF34A0}"/>
              </a:ext>
            </a:extLst>
          </p:cNvPr>
          <p:cNvSpPr/>
          <p:nvPr/>
        </p:nvSpPr>
        <p:spPr>
          <a:xfrm rot="5400000">
            <a:off x="9109597" y="3735698"/>
            <a:ext cx="1372365" cy="2724430"/>
          </a:xfrm>
          <a:prstGeom prst="rightBrace">
            <a:avLst>
              <a:gd name="adj1" fmla="val 8333"/>
              <a:gd name="adj2" fmla="val 50886"/>
            </a:avLst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7D8ECC4-F5EA-5F43-86AF-F21F7BE21979}"/>
              </a:ext>
            </a:extLst>
          </p:cNvPr>
          <p:cNvSpPr txBox="1"/>
          <p:nvPr/>
        </p:nvSpPr>
        <p:spPr>
          <a:xfrm>
            <a:off x="8719356" y="6069134"/>
            <a:ext cx="2520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>
                <a:solidFill>
                  <a:schemeClr val="accent6"/>
                </a:solidFill>
              </a:rPr>
              <a:t>de Weekend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3F21E92-D90E-A649-AAB9-2AC67F9A41F6}"/>
              </a:ext>
            </a:extLst>
          </p:cNvPr>
          <p:cNvSpPr txBox="1"/>
          <p:nvPr/>
        </p:nvSpPr>
        <p:spPr>
          <a:xfrm>
            <a:off x="130057" y="279717"/>
            <a:ext cx="1179101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B0B9CDD-6946-C854-B0AD-92CB561A7DCE}"/>
              </a:ext>
            </a:extLst>
          </p:cNvPr>
          <p:cNvSpPr txBox="1"/>
          <p:nvPr/>
        </p:nvSpPr>
        <p:spPr>
          <a:xfrm>
            <a:off x="258313" y="1773259"/>
            <a:ext cx="3194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/>
              <a:t>Liest a lauschtert!</a:t>
            </a:r>
          </a:p>
        </p:txBody>
      </p:sp>
    </p:spTree>
    <p:extLst>
      <p:ext uri="{BB962C8B-B14F-4D97-AF65-F5344CB8AC3E}">
        <p14:creationId xmlns:p14="http://schemas.microsoft.com/office/powerpoint/2010/main" val="255566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8" grpId="0" animBg="1"/>
      <p:bldP spid="9" grpId="0"/>
      <p:bldP spid="14" grpId="0" animBg="1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3C54A8C9-0DA0-5E4E-B3FC-28DC6CB0FFA9}"/>
              </a:ext>
            </a:extLst>
          </p:cNvPr>
          <p:cNvSpPr txBox="1"/>
          <p:nvPr/>
        </p:nvSpPr>
        <p:spPr>
          <a:xfrm>
            <a:off x="1935480" y="3738615"/>
            <a:ext cx="12955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dirty="0"/>
              <a:t>                    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9F04B02-6E0D-B44C-BD48-A35C8D09EA2B}"/>
              </a:ext>
            </a:extLst>
          </p:cNvPr>
          <p:cNvSpPr txBox="1"/>
          <p:nvPr/>
        </p:nvSpPr>
        <p:spPr>
          <a:xfrm>
            <a:off x="5124633" y="3738615"/>
            <a:ext cx="12955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dirty="0"/>
              <a:t>                     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BCDB188-FC50-E14A-8211-B19C6FDB08D2}"/>
              </a:ext>
            </a:extLst>
          </p:cNvPr>
          <p:cNvSpPr txBox="1"/>
          <p:nvPr/>
        </p:nvSpPr>
        <p:spPr>
          <a:xfrm>
            <a:off x="6629400" y="3738615"/>
            <a:ext cx="12955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dirty="0"/>
              <a:t>                    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17B0317-218A-4249-A62D-1BB2F536984D}"/>
              </a:ext>
            </a:extLst>
          </p:cNvPr>
          <p:cNvSpPr txBox="1"/>
          <p:nvPr/>
        </p:nvSpPr>
        <p:spPr>
          <a:xfrm>
            <a:off x="9990954" y="3656084"/>
            <a:ext cx="12955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dirty="0"/>
              <a:t>                     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AC5E62C-3566-1040-92EA-FD159D03AEE6}"/>
              </a:ext>
            </a:extLst>
          </p:cNvPr>
          <p:cNvSpPr txBox="1"/>
          <p:nvPr/>
        </p:nvSpPr>
        <p:spPr>
          <a:xfrm>
            <a:off x="117982" y="841000"/>
            <a:ext cx="1130884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/>
              <a:t>Gitt op </a:t>
            </a:r>
            <a:r>
              <a:rPr lang="de-DE" sz="2400" b="1">
                <a:hlinkClick r:id="rId2"/>
              </a:rPr>
              <a:t>https://learningapps.org/view21322967</a:t>
            </a:r>
            <a:r>
              <a:rPr lang="de-DE" sz="2400" b="1"/>
              <a:t> a setzt d‘</a:t>
            </a:r>
            <a:r>
              <a:rPr lang="de-DE" sz="2400" b="1">
                <a:solidFill>
                  <a:schemeClr val="tx1">
                    <a:lumMod val="50000"/>
                    <a:lumOff val="50000"/>
                  </a:schemeClr>
                </a:solidFill>
              </a:rPr>
              <a:t>Wochendeeg</a:t>
            </a:r>
            <a:r>
              <a:rPr lang="de-DE" sz="2400" b="1"/>
              <a:t> an déi richteg </a:t>
            </a:r>
            <a:r>
              <a:rPr lang="de-DE" sz="2400" b="1">
                <a:solidFill>
                  <a:srgbClr val="8E1D64"/>
                </a:solidFill>
              </a:rPr>
              <a:t>Reienfolleg</a:t>
            </a:r>
            <a:r>
              <a:rPr lang="de-DE" sz="2400" b="1"/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F9269-D658-5A42-BAAC-499A2CD50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80" y="2052271"/>
            <a:ext cx="7685932" cy="411314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86A2C88-D983-AB48-A6CD-E10971AC4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360" y="1941208"/>
            <a:ext cx="4416177" cy="43930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192C19E8-A113-CC4C-B0B2-8EE5ACC1592A}"/>
              </a:ext>
            </a:extLst>
          </p:cNvPr>
          <p:cNvSpPr txBox="1"/>
          <p:nvPr/>
        </p:nvSpPr>
        <p:spPr>
          <a:xfrm>
            <a:off x="117983" y="230921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D’Zäiten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844243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902</Words>
  <Application>Microsoft Macintosh PowerPoint</Application>
  <PresentationFormat>Breitbild</PresentationFormat>
  <Paragraphs>199</Paragraphs>
  <Slides>50</Slides>
  <Notes>0</Notes>
  <HiddenSlides>0</HiddenSlides>
  <MMClips>7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50</vt:i4>
      </vt:variant>
    </vt:vector>
  </HeadingPairs>
  <TitlesOfParts>
    <vt:vector size="55" baseType="lpstr">
      <vt:lpstr>Arial</vt:lpstr>
      <vt:lpstr>Calibri</vt:lpstr>
      <vt:lpstr>Calibri Light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A1 LB0006-1856  Freideg, de 17. Mäerz 2022  </dc:title>
  <dc:creator>FEYDER Tessy</dc:creator>
  <cp:lastModifiedBy>FEYDER Tessy</cp:lastModifiedBy>
  <cp:revision>13</cp:revision>
  <dcterms:created xsi:type="dcterms:W3CDTF">2022-03-17T13:55:28Z</dcterms:created>
  <dcterms:modified xsi:type="dcterms:W3CDTF">2025-03-21T16:26:14Z</dcterms:modified>
</cp:coreProperties>
</file>

<file path=docProps/thumbnail.jpeg>
</file>